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9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0" r:id="rId8"/>
    <p:sldId id="261" r:id="rId9"/>
    <p:sldId id="265" r:id="rId10"/>
    <p:sldId id="275" r:id="rId11"/>
    <p:sldId id="276" r:id="rId12"/>
    <p:sldId id="279" r:id="rId13"/>
    <p:sldId id="278" r:id="rId14"/>
    <p:sldId id="277" r:id="rId15"/>
    <p:sldId id="281" r:id="rId16"/>
    <p:sldId id="280" r:id="rId17"/>
    <p:sldId id="266" r:id="rId18"/>
    <p:sldId id="263" r:id="rId19"/>
    <p:sldId id="267" r:id="rId20"/>
    <p:sldId id="268" r:id="rId21"/>
    <p:sldId id="269" r:id="rId22"/>
    <p:sldId id="270" r:id="rId23"/>
    <p:sldId id="271" r:id="rId24"/>
    <p:sldId id="272" r:id="rId25"/>
    <p:sldId id="274" r:id="rId26"/>
    <p:sldId id="282" r:id="rId2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1" d="100"/>
          <a:sy n="71" d="100"/>
        </p:scale>
        <p:origin x="1140" y="-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>
            <a:extLst>
              <a:ext uri="{FF2B5EF4-FFF2-40B4-BE49-F238E27FC236}">
                <a16:creationId xmlns:a16="http://schemas.microsoft.com/office/drawing/2014/main" id="{9A78A672-C887-5EEA-6C57-BCB871E8426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CEFADA61-60C7-10DE-6330-2405BCF4238A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8">
              <a:extLst>
                <a:ext uri="{FF2B5EF4-FFF2-40B4-BE49-F238E27FC236}">
                  <a16:creationId xmlns:a16="http://schemas.microsoft.com/office/drawing/2014/main" id="{19F1790B-9011-2BAD-666A-0E24EDADFA3A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1">
              <a:extLst>
                <a:ext uri="{FF2B5EF4-FFF2-40B4-BE49-F238E27FC236}">
                  <a16:creationId xmlns:a16="http://schemas.microsoft.com/office/drawing/2014/main" id="{CB1F96F1-692B-A7AA-1AD6-4C163ED7E880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2">
              <a:extLst>
                <a:ext uri="{FF2B5EF4-FFF2-40B4-BE49-F238E27FC236}">
                  <a16:creationId xmlns:a16="http://schemas.microsoft.com/office/drawing/2014/main" id="{D80ECCA0-0982-9C64-5D79-C6639627791D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3">
              <a:extLst>
                <a:ext uri="{FF2B5EF4-FFF2-40B4-BE49-F238E27FC236}">
                  <a16:creationId xmlns:a16="http://schemas.microsoft.com/office/drawing/2014/main" id="{1769DB96-07BB-5B2B-B674-56C6161E8F4B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4">
              <a:extLst>
                <a:ext uri="{FF2B5EF4-FFF2-40B4-BE49-F238E27FC236}">
                  <a16:creationId xmlns:a16="http://schemas.microsoft.com/office/drawing/2014/main" id="{85128BF8-38B5-4B80-58C1-1D88B417F61D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2BF22081-D735-A2FF-F69D-D7FCB85DE622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2" name="Rectangle 10">
            <a:extLst>
              <a:ext uri="{FF2B5EF4-FFF2-40B4-BE49-F238E27FC236}">
                <a16:creationId xmlns:a16="http://schemas.microsoft.com/office/drawing/2014/main" id="{C9BCC067-509C-97E0-1B05-C1DEF5EA1F2B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3"/>
            <a:ext cx="5917679" cy="255498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9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DEB23DA7-8069-8223-8AF7-A7E943D37C1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 rot="5400000">
            <a:off x="7477125" y="1828800"/>
            <a:ext cx="990600" cy="228600"/>
          </a:xfrm>
        </p:spPr>
        <p:txBody>
          <a:bodyPr/>
          <a:lstStyle>
            <a:lvl1pPr algn="l">
              <a:defRPr b="0" i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F9258B3-CA58-4FA4-8333-F2ABB4A830B4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BCC14B8-B2BF-A703-010F-B24518E5C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494" y="3264694"/>
            <a:ext cx="3859212" cy="228600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EE3D4C8-9FA7-F06C-9CFA-99DB03A7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2800" b="0" i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CC5177D-96D0-4E0E-878E-A98794F91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5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0">
            <a:extLst>
              <a:ext uri="{FF2B5EF4-FFF2-40B4-BE49-F238E27FC236}">
                <a16:creationId xmlns:a16="http://schemas.microsoft.com/office/drawing/2014/main" id="{159C8DE8-1444-EAA4-AB2E-06930DA9964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6" name="Rectangle 11">
              <a:extLst>
                <a:ext uri="{FF2B5EF4-FFF2-40B4-BE49-F238E27FC236}">
                  <a16:creationId xmlns:a16="http://schemas.microsoft.com/office/drawing/2014/main" id="{4E1B6550-AF21-9708-B3D4-602EBCF1A6A8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2905F28C-B75E-8988-AC5C-616079BCC230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4">
              <a:extLst>
                <a:ext uri="{FF2B5EF4-FFF2-40B4-BE49-F238E27FC236}">
                  <a16:creationId xmlns:a16="http://schemas.microsoft.com/office/drawing/2014/main" id="{2AB91F9E-E493-24D1-4061-5A17E96EE994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5">
              <a:extLst>
                <a:ext uri="{FF2B5EF4-FFF2-40B4-BE49-F238E27FC236}">
                  <a16:creationId xmlns:a16="http://schemas.microsoft.com/office/drawing/2014/main" id="{B4917BB1-8CE2-C2EC-25FB-609FC029FBE2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6">
              <a:extLst>
                <a:ext uri="{FF2B5EF4-FFF2-40B4-BE49-F238E27FC236}">
                  <a16:creationId xmlns:a16="http://schemas.microsoft.com/office/drawing/2014/main" id="{A312B0CB-420A-3A5C-0097-2191D0EA1223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7">
              <a:extLst>
                <a:ext uri="{FF2B5EF4-FFF2-40B4-BE49-F238E27FC236}">
                  <a16:creationId xmlns:a16="http://schemas.microsoft.com/office/drawing/2014/main" id="{084587BF-F4B2-E328-4B58-45C0E82FCCCB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D27987AB-B09B-CF89-E513-8015CBDFF63C}"/>
                </a:ext>
              </a:extLst>
            </p:cNvPr>
            <p:cNvSpPr/>
            <p:nvPr/>
          </p:nvSpPr>
          <p:spPr>
            <a:xfrm>
              <a:off x="422275" y="401616"/>
              <a:ext cx="8326438" cy="31414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D5A8C14F-D4A6-A1DE-9B33-77CF01800B0A}"/>
                </a:ext>
              </a:extLst>
            </p:cNvPr>
            <p:cNvSpPr>
              <a:spLocks/>
            </p:cNvSpPr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77084863-5DBC-334F-07F7-6BCA7CDC5B3F}"/>
                </a:ext>
              </a:extLst>
            </p:cNvPr>
            <p:cNvSpPr>
              <a:spLocks/>
            </p:cNvSpPr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>
                <a:gd name="T0" fmla="*/ 0 w 10000"/>
                <a:gd name="T1" fmla="*/ 0 h 9621"/>
                <a:gd name="T2" fmla="*/ 0 w 10000"/>
                <a:gd name="T3" fmla="*/ 2411 h 9621"/>
                <a:gd name="T4" fmla="*/ 0 w 10000"/>
                <a:gd name="T5" fmla="*/ 9586 h 9621"/>
                <a:gd name="T6" fmla="*/ 0 w 10000"/>
                <a:gd name="T7" fmla="*/ 9621 h 9621"/>
                <a:gd name="T8" fmla="*/ 10000 w 10000"/>
                <a:gd name="T9" fmla="*/ 9585 h 9621"/>
                <a:gd name="T10" fmla="*/ 10000 w 10000"/>
                <a:gd name="T11" fmla="*/ 9586 h 9621"/>
                <a:gd name="T12" fmla="*/ 9990 w 10000"/>
                <a:gd name="T13" fmla="*/ 2411 h 9621"/>
                <a:gd name="T14" fmla="*/ 9990 w 10000"/>
                <a:gd name="T15" fmla="*/ 0 h 9621"/>
                <a:gd name="T16" fmla="*/ 9990 w 10000"/>
                <a:gd name="T17" fmla="*/ 0 h 9621"/>
                <a:gd name="T18" fmla="*/ 9534 w 10000"/>
                <a:gd name="T19" fmla="*/ 253 h 9621"/>
                <a:gd name="T20" fmla="*/ 9084 w 10000"/>
                <a:gd name="T21" fmla="*/ 477 h 9621"/>
                <a:gd name="T22" fmla="*/ 8628 w 10000"/>
                <a:gd name="T23" fmla="*/ 669 h 9621"/>
                <a:gd name="T24" fmla="*/ 8177 w 10000"/>
                <a:gd name="T25" fmla="*/ 847 h 9621"/>
                <a:gd name="T26" fmla="*/ 7726 w 10000"/>
                <a:gd name="T27" fmla="*/ 984 h 9621"/>
                <a:gd name="T28" fmla="*/ 7279 w 10000"/>
                <a:gd name="T29" fmla="*/ 1087 h 9621"/>
                <a:gd name="T30" fmla="*/ 6832 w 10000"/>
                <a:gd name="T31" fmla="*/ 1176 h 9621"/>
                <a:gd name="T32" fmla="*/ 6393 w 10000"/>
                <a:gd name="T33" fmla="*/ 1236 h 9621"/>
                <a:gd name="T34" fmla="*/ 5962 w 10000"/>
                <a:gd name="T35" fmla="*/ 1279 h 9621"/>
                <a:gd name="T36" fmla="*/ 5534 w 10000"/>
                <a:gd name="T37" fmla="*/ 1294 h 9621"/>
                <a:gd name="T38" fmla="*/ 5120 w 10000"/>
                <a:gd name="T39" fmla="*/ 1294 h 9621"/>
                <a:gd name="T40" fmla="*/ 4709 w 10000"/>
                <a:gd name="T41" fmla="*/ 1294 h 9621"/>
                <a:gd name="T42" fmla="*/ 4311 w 10000"/>
                <a:gd name="T43" fmla="*/ 1266 h 9621"/>
                <a:gd name="T44" fmla="*/ 3923 w 10000"/>
                <a:gd name="T45" fmla="*/ 1221 h 9621"/>
                <a:gd name="T46" fmla="*/ 3548 w 10000"/>
                <a:gd name="T47" fmla="*/ 1161 h 9621"/>
                <a:gd name="T48" fmla="*/ 3187 w 10000"/>
                <a:gd name="T49" fmla="*/ 1101 h 9621"/>
                <a:gd name="T50" fmla="*/ 2840 w 10000"/>
                <a:gd name="T51" fmla="*/ 1026 h 9621"/>
                <a:gd name="T52" fmla="*/ 2505 w 10000"/>
                <a:gd name="T53" fmla="*/ 954 h 9621"/>
                <a:gd name="T54" fmla="*/ 2192 w 10000"/>
                <a:gd name="T55" fmla="*/ 865 h 9621"/>
                <a:gd name="T56" fmla="*/ 1889 w 10000"/>
                <a:gd name="T57" fmla="*/ 775 h 9621"/>
                <a:gd name="T58" fmla="*/ 1346 w 10000"/>
                <a:gd name="T59" fmla="*/ 579 h 9621"/>
                <a:gd name="T60" fmla="*/ 882 w 10000"/>
                <a:gd name="T61" fmla="*/ 400 h 9621"/>
                <a:gd name="T62" fmla="*/ 511 w 10000"/>
                <a:gd name="T63" fmla="*/ 253 h 9621"/>
                <a:gd name="T64" fmla="*/ 234 w 10000"/>
                <a:gd name="T65" fmla="*/ 118 h 9621"/>
                <a:gd name="T66" fmla="*/ 0 w 10000"/>
                <a:gd name="T67" fmla="*/ 0 h 9621"/>
                <a:gd name="T68" fmla="*/ 0 w 10000"/>
                <a:gd name="T69" fmla="*/ 0 h 9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7630B400-2877-1AD7-BC80-54D6C285D738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6" name="Rectangle 13">
            <a:extLst>
              <a:ext uri="{FF2B5EF4-FFF2-40B4-BE49-F238E27FC236}">
                <a16:creationId xmlns:a16="http://schemas.microsoft.com/office/drawing/2014/main" id="{C38E96F7-7C96-7F6A-E1BD-8C01C3EDC1C7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0D293FF9-20F6-2991-3A74-03403A292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0786C-AEE9-47BB-8A41-1B48F69C1A1C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878B0708-2359-A49A-2AED-AB728AC89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6">
            <a:extLst>
              <a:ext uri="{FF2B5EF4-FFF2-40B4-BE49-F238E27FC236}">
                <a16:creationId xmlns:a16="http://schemas.microsoft.com/office/drawing/2014/main" id="{8DE53B21-2B54-0301-6E81-FDAB08CBE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7C10F-7D41-4FAB-93F2-BFE1810F0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1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623001C-2F28-5522-590A-B30E1A0CECF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4" name="Rectangle 10">
              <a:extLst>
                <a:ext uri="{FF2B5EF4-FFF2-40B4-BE49-F238E27FC236}">
                  <a16:creationId xmlns:a16="http://schemas.microsoft.com/office/drawing/2014/main" id="{AF633CF9-EFE1-02A3-D6A5-390256A5EB8F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" name="Oval 13">
              <a:extLst>
                <a:ext uri="{FF2B5EF4-FFF2-40B4-BE49-F238E27FC236}">
                  <a16:creationId xmlns:a16="http://schemas.microsoft.com/office/drawing/2014/main" id="{296A0F89-BC51-8300-86DC-884481E97FA9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14">
              <a:extLst>
                <a:ext uri="{FF2B5EF4-FFF2-40B4-BE49-F238E27FC236}">
                  <a16:creationId xmlns:a16="http://schemas.microsoft.com/office/drawing/2014/main" id="{CDCCDDA3-D68E-2966-970A-DAD68B9EEDE6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5">
              <a:extLst>
                <a:ext uri="{FF2B5EF4-FFF2-40B4-BE49-F238E27FC236}">
                  <a16:creationId xmlns:a16="http://schemas.microsoft.com/office/drawing/2014/main" id="{C31E210D-B07E-C346-3314-AE7B21D7F71C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6">
              <a:extLst>
                <a:ext uri="{FF2B5EF4-FFF2-40B4-BE49-F238E27FC236}">
                  <a16:creationId xmlns:a16="http://schemas.microsoft.com/office/drawing/2014/main" id="{4BA221CD-8CDE-925E-EF79-99478B4D6A18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7">
              <a:extLst>
                <a:ext uri="{FF2B5EF4-FFF2-40B4-BE49-F238E27FC236}">
                  <a16:creationId xmlns:a16="http://schemas.microsoft.com/office/drawing/2014/main" id="{D750216B-D9D9-F416-F90A-78D1F6361177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6169F663-33B4-A841-3A50-92077A24DE38}"/>
                </a:ext>
              </a:extLst>
            </p:cNvPr>
            <p:cNvSpPr>
              <a:spLocks/>
            </p:cNvSpPr>
            <p:nvPr/>
          </p:nvSpPr>
          <p:spPr bwMode="gray">
            <a:xfrm rot="-589932">
              <a:off x="6359946" y="2780895"/>
              <a:ext cx="2377690" cy="317748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A7FEDC36-1BEB-B7AA-9527-B812D95E2591}"/>
                </a:ext>
              </a:extLst>
            </p:cNvPr>
            <p:cNvSpPr/>
            <p:nvPr/>
          </p:nvSpPr>
          <p:spPr>
            <a:xfrm>
              <a:off x="485775" y="4343162"/>
              <a:ext cx="8181975" cy="21128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56BEEEC0-97C1-AC48-E587-394DDD434EEE}"/>
                </a:ext>
              </a:extLst>
            </p:cNvPr>
            <p:cNvSpPr>
              <a:spLocks/>
            </p:cNvSpPr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>
                <a:gd name="T0" fmla="*/ 0 w 10000"/>
                <a:gd name="T1" fmla="*/ 0 h 9621"/>
                <a:gd name="T2" fmla="*/ 0 w 10000"/>
                <a:gd name="T3" fmla="*/ 2411 h 9621"/>
                <a:gd name="T4" fmla="*/ 0 w 10000"/>
                <a:gd name="T5" fmla="*/ 9586 h 9621"/>
                <a:gd name="T6" fmla="*/ 0 w 10000"/>
                <a:gd name="T7" fmla="*/ 9621 h 9621"/>
                <a:gd name="T8" fmla="*/ 10000 w 10000"/>
                <a:gd name="T9" fmla="*/ 9585 h 9621"/>
                <a:gd name="T10" fmla="*/ 10000 w 10000"/>
                <a:gd name="T11" fmla="*/ 9586 h 9621"/>
                <a:gd name="T12" fmla="*/ 9990 w 10000"/>
                <a:gd name="T13" fmla="*/ 2411 h 9621"/>
                <a:gd name="T14" fmla="*/ 9990 w 10000"/>
                <a:gd name="T15" fmla="*/ 0 h 9621"/>
                <a:gd name="T16" fmla="*/ 9990 w 10000"/>
                <a:gd name="T17" fmla="*/ 0 h 9621"/>
                <a:gd name="T18" fmla="*/ 9534 w 10000"/>
                <a:gd name="T19" fmla="*/ 253 h 9621"/>
                <a:gd name="T20" fmla="*/ 9084 w 10000"/>
                <a:gd name="T21" fmla="*/ 477 h 9621"/>
                <a:gd name="T22" fmla="*/ 8628 w 10000"/>
                <a:gd name="T23" fmla="*/ 669 h 9621"/>
                <a:gd name="T24" fmla="*/ 8177 w 10000"/>
                <a:gd name="T25" fmla="*/ 847 h 9621"/>
                <a:gd name="T26" fmla="*/ 7726 w 10000"/>
                <a:gd name="T27" fmla="*/ 984 h 9621"/>
                <a:gd name="T28" fmla="*/ 7279 w 10000"/>
                <a:gd name="T29" fmla="*/ 1087 h 9621"/>
                <a:gd name="T30" fmla="*/ 6832 w 10000"/>
                <a:gd name="T31" fmla="*/ 1176 h 9621"/>
                <a:gd name="T32" fmla="*/ 6393 w 10000"/>
                <a:gd name="T33" fmla="*/ 1236 h 9621"/>
                <a:gd name="T34" fmla="*/ 5962 w 10000"/>
                <a:gd name="T35" fmla="*/ 1279 h 9621"/>
                <a:gd name="T36" fmla="*/ 5534 w 10000"/>
                <a:gd name="T37" fmla="*/ 1294 h 9621"/>
                <a:gd name="T38" fmla="*/ 5120 w 10000"/>
                <a:gd name="T39" fmla="*/ 1294 h 9621"/>
                <a:gd name="T40" fmla="*/ 4709 w 10000"/>
                <a:gd name="T41" fmla="*/ 1294 h 9621"/>
                <a:gd name="T42" fmla="*/ 4311 w 10000"/>
                <a:gd name="T43" fmla="*/ 1266 h 9621"/>
                <a:gd name="T44" fmla="*/ 3923 w 10000"/>
                <a:gd name="T45" fmla="*/ 1221 h 9621"/>
                <a:gd name="T46" fmla="*/ 3548 w 10000"/>
                <a:gd name="T47" fmla="*/ 1161 h 9621"/>
                <a:gd name="T48" fmla="*/ 3187 w 10000"/>
                <a:gd name="T49" fmla="*/ 1101 h 9621"/>
                <a:gd name="T50" fmla="*/ 2840 w 10000"/>
                <a:gd name="T51" fmla="*/ 1026 h 9621"/>
                <a:gd name="T52" fmla="*/ 2505 w 10000"/>
                <a:gd name="T53" fmla="*/ 954 h 9621"/>
                <a:gd name="T54" fmla="*/ 2192 w 10000"/>
                <a:gd name="T55" fmla="*/ 865 h 9621"/>
                <a:gd name="T56" fmla="*/ 1889 w 10000"/>
                <a:gd name="T57" fmla="*/ 775 h 9621"/>
                <a:gd name="T58" fmla="*/ 1346 w 10000"/>
                <a:gd name="T59" fmla="*/ 579 h 9621"/>
                <a:gd name="T60" fmla="*/ 882 w 10000"/>
                <a:gd name="T61" fmla="*/ 400 h 9621"/>
                <a:gd name="T62" fmla="*/ 511 w 10000"/>
                <a:gd name="T63" fmla="*/ 253 h 9621"/>
                <a:gd name="T64" fmla="*/ 234 w 10000"/>
                <a:gd name="T65" fmla="*/ 118 h 9621"/>
                <a:gd name="T66" fmla="*/ 0 w 10000"/>
                <a:gd name="T67" fmla="*/ 0 h 9621"/>
                <a:gd name="T68" fmla="*/ 0 w 10000"/>
                <a:gd name="T69" fmla="*/ 0 h 9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CC8240BC-81D8-F70E-897A-DC87DAC8E73D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5" name="Rectangle 11">
            <a:extLst>
              <a:ext uri="{FF2B5EF4-FFF2-40B4-BE49-F238E27FC236}">
                <a16:creationId xmlns:a16="http://schemas.microsoft.com/office/drawing/2014/main" id="{33D82F95-B4F5-4C50-F4A8-CCE7D62B6FB2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92528622-7346-4242-670F-29E2DFEE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CC8AD-61FB-40B1-B8F4-36A8399C0AD5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4B20653D-B0A0-2DCB-FC76-24ACBFDEB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20E1BAC5-8224-50B4-4B7E-627A45A1E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EE7BD-D5B7-4BA0-956E-1B51DF8FB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90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FD8F1C29-4196-8A62-C5BB-1CDBFA407F9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4" name="Rectangle 13">
              <a:extLst>
                <a:ext uri="{FF2B5EF4-FFF2-40B4-BE49-F238E27FC236}">
                  <a16:creationId xmlns:a16="http://schemas.microsoft.com/office/drawing/2014/main" id="{AAB15268-7C67-A441-A6C2-704D688095BE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" name="Oval 14">
              <a:extLst>
                <a:ext uri="{FF2B5EF4-FFF2-40B4-BE49-F238E27FC236}">
                  <a16:creationId xmlns:a16="http://schemas.microsoft.com/office/drawing/2014/main" id="{DFD6AF1E-9CB9-BAE0-D14B-7A1A937A4218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17">
              <a:extLst>
                <a:ext uri="{FF2B5EF4-FFF2-40B4-BE49-F238E27FC236}">
                  <a16:creationId xmlns:a16="http://schemas.microsoft.com/office/drawing/2014/main" id="{6E2C2F9C-0F8C-8F76-0FE1-C1A7A691993B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8">
              <a:extLst>
                <a:ext uri="{FF2B5EF4-FFF2-40B4-BE49-F238E27FC236}">
                  <a16:creationId xmlns:a16="http://schemas.microsoft.com/office/drawing/2014/main" id="{34DC59DD-FE8F-074B-70A9-E0FAE6B4CEDD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9">
              <a:extLst>
                <a:ext uri="{FF2B5EF4-FFF2-40B4-BE49-F238E27FC236}">
                  <a16:creationId xmlns:a16="http://schemas.microsoft.com/office/drawing/2014/main" id="{F709EF27-0AC6-7D07-1C88-878844CD642A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20">
              <a:extLst>
                <a:ext uri="{FF2B5EF4-FFF2-40B4-BE49-F238E27FC236}">
                  <a16:creationId xmlns:a16="http://schemas.microsoft.com/office/drawing/2014/main" id="{E05E7D69-7F5E-A431-1B64-513C5BFE5910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CCA265A-C7DB-E32B-C6C9-FCAE768397BD}"/>
                </a:ext>
              </a:extLst>
            </p:cNvPr>
            <p:cNvSpPr>
              <a:spLocks/>
            </p:cNvSpPr>
            <p:nvPr/>
          </p:nvSpPr>
          <p:spPr bwMode="gray">
            <a:xfrm rot="-589932">
              <a:off x="6359946" y="4309201"/>
              <a:ext cx="2377690" cy="317748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B6FB22B3-1C68-9DBF-854A-28C5A35A4D2C}"/>
                </a:ext>
              </a:extLst>
            </p:cNvPr>
            <p:cNvSpPr>
              <a:spLocks/>
            </p:cNvSpPr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>
                <a:gd name="T0" fmla="*/ 0 w 10000"/>
                <a:gd name="T1" fmla="*/ 0 h 9621"/>
                <a:gd name="T2" fmla="*/ 0 w 10000"/>
                <a:gd name="T3" fmla="*/ 2411 h 9621"/>
                <a:gd name="T4" fmla="*/ 0 w 10000"/>
                <a:gd name="T5" fmla="*/ 9586 h 9621"/>
                <a:gd name="T6" fmla="*/ 0 w 10000"/>
                <a:gd name="T7" fmla="*/ 9621 h 9621"/>
                <a:gd name="T8" fmla="*/ 10000 w 10000"/>
                <a:gd name="T9" fmla="*/ 9585 h 9621"/>
                <a:gd name="T10" fmla="*/ 10000 w 10000"/>
                <a:gd name="T11" fmla="*/ 9586 h 9621"/>
                <a:gd name="T12" fmla="*/ 9990 w 10000"/>
                <a:gd name="T13" fmla="*/ 2411 h 9621"/>
                <a:gd name="T14" fmla="*/ 9990 w 10000"/>
                <a:gd name="T15" fmla="*/ 0 h 9621"/>
                <a:gd name="T16" fmla="*/ 9990 w 10000"/>
                <a:gd name="T17" fmla="*/ 0 h 9621"/>
                <a:gd name="T18" fmla="*/ 9534 w 10000"/>
                <a:gd name="T19" fmla="*/ 253 h 9621"/>
                <a:gd name="T20" fmla="*/ 9084 w 10000"/>
                <a:gd name="T21" fmla="*/ 477 h 9621"/>
                <a:gd name="T22" fmla="*/ 8628 w 10000"/>
                <a:gd name="T23" fmla="*/ 669 h 9621"/>
                <a:gd name="T24" fmla="*/ 8177 w 10000"/>
                <a:gd name="T25" fmla="*/ 847 h 9621"/>
                <a:gd name="T26" fmla="*/ 7726 w 10000"/>
                <a:gd name="T27" fmla="*/ 984 h 9621"/>
                <a:gd name="T28" fmla="*/ 7279 w 10000"/>
                <a:gd name="T29" fmla="*/ 1087 h 9621"/>
                <a:gd name="T30" fmla="*/ 6832 w 10000"/>
                <a:gd name="T31" fmla="*/ 1176 h 9621"/>
                <a:gd name="T32" fmla="*/ 6393 w 10000"/>
                <a:gd name="T33" fmla="*/ 1236 h 9621"/>
                <a:gd name="T34" fmla="*/ 5962 w 10000"/>
                <a:gd name="T35" fmla="*/ 1279 h 9621"/>
                <a:gd name="T36" fmla="*/ 5534 w 10000"/>
                <a:gd name="T37" fmla="*/ 1294 h 9621"/>
                <a:gd name="T38" fmla="*/ 5120 w 10000"/>
                <a:gd name="T39" fmla="*/ 1294 h 9621"/>
                <a:gd name="T40" fmla="*/ 4709 w 10000"/>
                <a:gd name="T41" fmla="*/ 1294 h 9621"/>
                <a:gd name="T42" fmla="*/ 4311 w 10000"/>
                <a:gd name="T43" fmla="*/ 1266 h 9621"/>
                <a:gd name="T44" fmla="*/ 3923 w 10000"/>
                <a:gd name="T45" fmla="*/ 1221 h 9621"/>
                <a:gd name="T46" fmla="*/ 3548 w 10000"/>
                <a:gd name="T47" fmla="*/ 1161 h 9621"/>
                <a:gd name="T48" fmla="*/ 3187 w 10000"/>
                <a:gd name="T49" fmla="*/ 1101 h 9621"/>
                <a:gd name="T50" fmla="*/ 2840 w 10000"/>
                <a:gd name="T51" fmla="*/ 1026 h 9621"/>
                <a:gd name="T52" fmla="*/ 2505 w 10000"/>
                <a:gd name="T53" fmla="*/ 954 h 9621"/>
                <a:gd name="T54" fmla="*/ 2192 w 10000"/>
                <a:gd name="T55" fmla="*/ 865 h 9621"/>
                <a:gd name="T56" fmla="*/ 1889 w 10000"/>
                <a:gd name="T57" fmla="*/ 775 h 9621"/>
                <a:gd name="T58" fmla="*/ 1346 w 10000"/>
                <a:gd name="T59" fmla="*/ 579 h 9621"/>
                <a:gd name="T60" fmla="*/ 882 w 10000"/>
                <a:gd name="T61" fmla="*/ 400 h 9621"/>
                <a:gd name="T62" fmla="*/ 511 w 10000"/>
                <a:gd name="T63" fmla="*/ 253 h 9621"/>
                <a:gd name="T64" fmla="*/ 234 w 10000"/>
                <a:gd name="T65" fmla="*/ 118 h 9621"/>
                <a:gd name="T66" fmla="*/ 0 w 10000"/>
                <a:gd name="T67" fmla="*/ 0 h 9621"/>
                <a:gd name="T68" fmla="*/ 0 w 10000"/>
                <a:gd name="T69" fmla="*/ 0 h 9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9E58FB6-B069-6C56-E7EA-7267E58B11D0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3" name="TextBox 11">
            <a:extLst>
              <a:ext uri="{FF2B5EF4-FFF2-40B4-BE49-F238E27FC236}">
                <a16:creationId xmlns:a16="http://schemas.microsoft.com/office/drawing/2014/main" id="{E7FB2BD0-F3DB-9AE1-4FC4-184056C4C320}"/>
              </a:ext>
            </a:extLst>
          </p:cNvPr>
          <p:cNvSpPr txBox="1"/>
          <p:nvPr/>
        </p:nvSpPr>
        <p:spPr bwMode="gray">
          <a:xfrm>
            <a:off x="7034213" y="2898775"/>
            <a:ext cx="660400" cy="132397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/>
              <a:t>”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971C2B1C-450A-18FF-4644-E3129A3ECCBA}"/>
              </a:ext>
            </a:extLst>
          </p:cNvPr>
          <p:cNvSpPr txBox="1"/>
          <p:nvPr/>
        </p:nvSpPr>
        <p:spPr bwMode="gray">
          <a:xfrm>
            <a:off x="652463" y="590550"/>
            <a:ext cx="600075" cy="13223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/>
              <a:t>“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84EB73EF-89B3-F5F4-5FC1-FBD68BF7B751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8" y="903421"/>
            <a:ext cx="6160385" cy="2895658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CD9AA522-54C8-0344-589C-D5C2411123A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7AEEF-3E5B-4A40-B827-7E05D8D6288D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72CA6282-2EE3-C1C4-F9E6-491DE44C314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5536A152-4E1F-07CC-D331-E40530ADD74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C2FD5-03A7-453D-AE2B-A4AA5E387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79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>
            <a:extLst>
              <a:ext uri="{FF2B5EF4-FFF2-40B4-BE49-F238E27FC236}">
                <a16:creationId xmlns:a16="http://schemas.microsoft.com/office/drawing/2014/main" id="{C2E9E225-2607-1D26-1727-6F2334A4D7E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E7BE4DF7-28D1-5BE2-C540-6B8C4A98FC37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10">
              <a:extLst>
                <a:ext uri="{FF2B5EF4-FFF2-40B4-BE49-F238E27FC236}">
                  <a16:creationId xmlns:a16="http://schemas.microsoft.com/office/drawing/2014/main" id="{2614184F-F2B4-B439-7583-3BB876B1CA86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59743D7D-37F0-AB32-9A08-29685E73F0F1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8222C21C-6ADE-CB92-1C6C-53C2E5B8056F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4">
              <a:extLst>
                <a:ext uri="{FF2B5EF4-FFF2-40B4-BE49-F238E27FC236}">
                  <a16:creationId xmlns:a16="http://schemas.microsoft.com/office/drawing/2014/main" id="{B165193A-CF56-7718-8E51-A78AAA471416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5">
              <a:extLst>
                <a:ext uri="{FF2B5EF4-FFF2-40B4-BE49-F238E27FC236}">
                  <a16:creationId xmlns:a16="http://schemas.microsoft.com/office/drawing/2014/main" id="{429183D7-3A84-42A6-4486-17390176D34D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608D9ED4-716A-6ED4-A674-E705C576A3BF}"/>
                </a:ext>
              </a:extLst>
            </p:cNvPr>
            <p:cNvSpPr>
              <a:spLocks/>
            </p:cNvSpPr>
            <p:nvPr/>
          </p:nvSpPr>
          <p:spPr bwMode="gray">
            <a:xfrm rot="-589932">
              <a:off x="6359946" y="4311243"/>
              <a:ext cx="2377690" cy="317748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390BD57F-C527-A1D7-4A5E-D26876602FB7}"/>
                </a:ext>
              </a:extLst>
            </p:cNvPr>
            <p:cNvSpPr>
              <a:spLocks/>
            </p:cNvSpPr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>
                <a:gd name="T0" fmla="*/ 0 w 10000"/>
                <a:gd name="T1" fmla="*/ 0 h 9621"/>
                <a:gd name="T2" fmla="*/ 0 w 10000"/>
                <a:gd name="T3" fmla="*/ 2411 h 9621"/>
                <a:gd name="T4" fmla="*/ 0 w 10000"/>
                <a:gd name="T5" fmla="*/ 9586 h 9621"/>
                <a:gd name="T6" fmla="*/ 0 w 10000"/>
                <a:gd name="T7" fmla="*/ 9621 h 9621"/>
                <a:gd name="T8" fmla="*/ 10000 w 10000"/>
                <a:gd name="T9" fmla="*/ 9585 h 9621"/>
                <a:gd name="T10" fmla="*/ 10000 w 10000"/>
                <a:gd name="T11" fmla="*/ 9586 h 9621"/>
                <a:gd name="T12" fmla="*/ 9990 w 10000"/>
                <a:gd name="T13" fmla="*/ 2411 h 9621"/>
                <a:gd name="T14" fmla="*/ 9990 w 10000"/>
                <a:gd name="T15" fmla="*/ 0 h 9621"/>
                <a:gd name="T16" fmla="*/ 9990 w 10000"/>
                <a:gd name="T17" fmla="*/ 0 h 9621"/>
                <a:gd name="T18" fmla="*/ 9534 w 10000"/>
                <a:gd name="T19" fmla="*/ 253 h 9621"/>
                <a:gd name="T20" fmla="*/ 9084 w 10000"/>
                <a:gd name="T21" fmla="*/ 477 h 9621"/>
                <a:gd name="T22" fmla="*/ 8628 w 10000"/>
                <a:gd name="T23" fmla="*/ 669 h 9621"/>
                <a:gd name="T24" fmla="*/ 8177 w 10000"/>
                <a:gd name="T25" fmla="*/ 847 h 9621"/>
                <a:gd name="T26" fmla="*/ 7726 w 10000"/>
                <a:gd name="T27" fmla="*/ 984 h 9621"/>
                <a:gd name="T28" fmla="*/ 7279 w 10000"/>
                <a:gd name="T29" fmla="*/ 1087 h 9621"/>
                <a:gd name="T30" fmla="*/ 6832 w 10000"/>
                <a:gd name="T31" fmla="*/ 1176 h 9621"/>
                <a:gd name="T32" fmla="*/ 6393 w 10000"/>
                <a:gd name="T33" fmla="*/ 1236 h 9621"/>
                <a:gd name="T34" fmla="*/ 5962 w 10000"/>
                <a:gd name="T35" fmla="*/ 1279 h 9621"/>
                <a:gd name="T36" fmla="*/ 5534 w 10000"/>
                <a:gd name="T37" fmla="*/ 1294 h 9621"/>
                <a:gd name="T38" fmla="*/ 5120 w 10000"/>
                <a:gd name="T39" fmla="*/ 1294 h 9621"/>
                <a:gd name="T40" fmla="*/ 4709 w 10000"/>
                <a:gd name="T41" fmla="*/ 1294 h 9621"/>
                <a:gd name="T42" fmla="*/ 4311 w 10000"/>
                <a:gd name="T43" fmla="*/ 1266 h 9621"/>
                <a:gd name="T44" fmla="*/ 3923 w 10000"/>
                <a:gd name="T45" fmla="*/ 1221 h 9621"/>
                <a:gd name="T46" fmla="*/ 3548 w 10000"/>
                <a:gd name="T47" fmla="*/ 1161 h 9621"/>
                <a:gd name="T48" fmla="*/ 3187 w 10000"/>
                <a:gd name="T49" fmla="*/ 1101 h 9621"/>
                <a:gd name="T50" fmla="*/ 2840 w 10000"/>
                <a:gd name="T51" fmla="*/ 1026 h 9621"/>
                <a:gd name="T52" fmla="*/ 2505 w 10000"/>
                <a:gd name="T53" fmla="*/ 954 h 9621"/>
                <a:gd name="T54" fmla="*/ 2192 w 10000"/>
                <a:gd name="T55" fmla="*/ 865 h 9621"/>
                <a:gd name="T56" fmla="*/ 1889 w 10000"/>
                <a:gd name="T57" fmla="*/ 775 h 9621"/>
                <a:gd name="T58" fmla="*/ 1346 w 10000"/>
                <a:gd name="T59" fmla="*/ 579 h 9621"/>
                <a:gd name="T60" fmla="*/ 882 w 10000"/>
                <a:gd name="T61" fmla="*/ 400 h 9621"/>
                <a:gd name="T62" fmla="*/ 511 w 10000"/>
                <a:gd name="T63" fmla="*/ 253 h 9621"/>
                <a:gd name="T64" fmla="*/ 234 w 10000"/>
                <a:gd name="T65" fmla="*/ 118 h 9621"/>
                <a:gd name="T66" fmla="*/ 0 w 10000"/>
                <a:gd name="T67" fmla="*/ 0 h 9621"/>
                <a:gd name="T68" fmla="*/ 0 w 10000"/>
                <a:gd name="T69" fmla="*/ 0 h 9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6274CDE7-7E34-D5A0-173A-B194BDE83146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4" name="Rectangle 11">
            <a:extLst>
              <a:ext uri="{FF2B5EF4-FFF2-40B4-BE49-F238E27FC236}">
                <a16:creationId xmlns:a16="http://schemas.microsoft.com/office/drawing/2014/main" id="{3BF894CB-36A3-F95F-3910-BB83EF51F089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3D4767A8-028D-977C-DD2F-D0B9F12EB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2E32F-79E4-42E6-9AF3-275D645AF675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8CE0DFA-57EA-83BE-1365-742E8B633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B2D6F604-0389-736D-F71D-D2CB998F6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77523-A705-4DFA-9C3F-B2148DA3A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47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8">
            <a:extLst>
              <a:ext uri="{FF2B5EF4-FFF2-40B4-BE49-F238E27FC236}">
                <a16:creationId xmlns:a16="http://schemas.microsoft.com/office/drawing/2014/main" id="{49DAB5A2-180B-4F3B-4217-D06C3605DC10}"/>
              </a:ext>
            </a:extLst>
          </p:cNvPr>
          <p:cNvCxnSpPr/>
          <p:nvPr/>
        </p:nvCxnSpPr>
        <p:spPr>
          <a:xfrm>
            <a:off x="3294063" y="2489200"/>
            <a:ext cx="0" cy="354647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E2061226-6EA8-A011-A528-ADA7F163B2E5}"/>
              </a:ext>
            </a:extLst>
          </p:cNvPr>
          <p:cNvCxnSpPr/>
          <p:nvPr/>
        </p:nvCxnSpPr>
        <p:spPr>
          <a:xfrm>
            <a:off x="5849938" y="2489200"/>
            <a:ext cx="0" cy="354647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2305"/>
            <a:ext cx="6423592" cy="71466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231343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5"/>
            <a:ext cx="2313432" cy="287771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2489200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5"/>
            <a:ext cx="2326749" cy="286987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1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3147164"/>
            <a:ext cx="2313740" cy="2888366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274F6F-1A43-A3FF-E11A-1CE61E17995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8D3F9-9C61-4F65-9C20-0824930EFD9B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F5928D-90C3-C46B-36C9-B0BE9E80D8D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F67A4-0693-F5EB-C057-C4DB2BE048E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E7602-6BC2-49D2-B08B-F98BA6B46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75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20">
            <a:extLst>
              <a:ext uri="{FF2B5EF4-FFF2-40B4-BE49-F238E27FC236}">
                <a16:creationId xmlns:a16="http://schemas.microsoft.com/office/drawing/2014/main" id="{8632040A-DFFE-9626-E56E-83497F26013F}"/>
              </a:ext>
            </a:extLst>
          </p:cNvPr>
          <p:cNvCxnSpPr/>
          <p:nvPr/>
        </p:nvCxnSpPr>
        <p:spPr>
          <a:xfrm>
            <a:off x="3289300" y="2489200"/>
            <a:ext cx="0" cy="354647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1">
            <a:extLst>
              <a:ext uri="{FF2B5EF4-FFF2-40B4-BE49-F238E27FC236}">
                <a16:creationId xmlns:a16="http://schemas.microsoft.com/office/drawing/2014/main" id="{DD8FA43C-557F-2E87-8C8F-D48E244BD9FD}"/>
              </a:ext>
            </a:extLst>
          </p:cNvPr>
          <p:cNvCxnSpPr/>
          <p:nvPr/>
        </p:nvCxnSpPr>
        <p:spPr>
          <a:xfrm>
            <a:off x="5849938" y="2489200"/>
            <a:ext cx="0" cy="354647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4180095"/>
            <a:ext cx="229904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2486221"/>
            <a:ext cx="2021456" cy="14503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4837558"/>
            <a:ext cx="2298410" cy="118732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4179596"/>
            <a:ext cx="231779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509453"/>
            <a:ext cx="2025182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37558"/>
            <a:ext cx="2330903" cy="118732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4179595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509453"/>
            <a:ext cx="2018839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4837558"/>
            <a:ext cx="2299492" cy="118732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CD3DC9-A3A4-E220-FD25-EFDFB61FBFF8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B7C92-5007-4D78-B656-E9CFECD4DF46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DB92C-F55C-A54B-AA80-AB9B4C55A91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E54C38-2197-CAEA-4D11-087B01266428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99081-5BDB-4ACC-9C20-E7F819F9B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67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88065-A302-023E-FAB8-0E6F04CE7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145D1-51BC-4307-9E1D-287166D95E1D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6547B-571B-A2C6-55B7-6451EFD24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326FD-AF0F-5CDA-A216-6D4B544B5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4C0EE-19E5-4B25-AF51-BB2BAC813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97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09C20299-63E5-8C19-EA05-E455B57E931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8C141D6B-D242-5325-15DD-2BE901E7B642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11">
              <a:extLst>
                <a:ext uri="{FF2B5EF4-FFF2-40B4-BE49-F238E27FC236}">
                  <a16:creationId xmlns:a16="http://schemas.microsoft.com/office/drawing/2014/main" id="{52D57967-6575-D55C-C343-FDDCE45B1EC7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9E0C9E8A-83FC-CBFC-D378-CC2347A9DDB2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4">
              <a:extLst>
                <a:ext uri="{FF2B5EF4-FFF2-40B4-BE49-F238E27FC236}">
                  <a16:creationId xmlns:a16="http://schemas.microsoft.com/office/drawing/2014/main" id="{5245D7A7-0330-C91D-5430-09EB4A810CFB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5">
              <a:extLst>
                <a:ext uri="{FF2B5EF4-FFF2-40B4-BE49-F238E27FC236}">
                  <a16:creationId xmlns:a16="http://schemas.microsoft.com/office/drawing/2014/main" id="{013BFDEA-DB8F-024D-D030-F271E78D5655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6">
              <a:extLst>
                <a:ext uri="{FF2B5EF4-FFF2-40B4-BE49-F238E27FC236}">
                  <a16:creationId xmlns:a16="http://schemas.microsoft.com/office/drawing/2014/main" id="{8CFABBEB-FD87-6348-C136-C6E1015CCA07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8946C88-717B-BF57-AF4E-D9147A8048A4}"/>
                </a:ext>
              </a:extLst>
            </p:cNvPr>
            <p:cNvSpPr>
              <a:spLocks/>
            </p:cNvSpPr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1DC283C8-DD7C-7BC3-9176-FDAD1FDB5405}"/>
                </a:ext>
              </a:extLst>
            </p:cNvPr>
            <p:cNvSpPr>
              <a:spLocks/>
            </p:cNvSpPr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>
                <a:gd name="T0" fmla="*/ 0 w 4960"/>
                <a:gd name="T1" fmla="*/ 0 h 2752"/>
                <a:gd name="T2" fmla="*/ 0 w 4960"/>
                <a:gd name="T3" fmla="*/ 324 h 2752"/>
                <a:gd name="T4" fmla="*/ 0 w 4960"/>
                <a:gd name="T5" fmla="*/ 1992 h 2752"/>
                <a:gd name="T6" fmla="*/ 0 w 4960"/>
                <a:gd name="T7" fmla="*/ 2752 h 2752"/>
                <a:gd name="T8" fmla="*/ 4960 w 4960"/>
                <a:gd name="T9" fmla="*/ 2752 h 2752"/>
                <a:gd name="T10" fmla="*/ 4960 w 4960"/>
                <a:gd name="T11" fmla="*/ 1992 h 2752"/>
                <a:gd name="T12" fmla="*/ 4960 w 4960"/>
                <a:gd name="T13" fmla="*/ 324 h 2752"/>
                <a:gd name="T14" fmla="*/ 4960 w 4960"/>
                <a:gd name="T15" fmla="*/ 0 h 2752"/>
                <a:gd name="T16" fmla="*/ 4960 w 4960"/>
                <a:gd name="T17" fmla="*/ 0 h 2752"/>
                <a:gd name="T18" fmla="*/ 4734 w 4960"/>
                <a:gd name="T19" fmla="*/ 34 h 2752"/>
                <a:gd name="T20" fmla="*/ 4510 w 4960"/>
                <a:gd name="T21" fmla="*/ 64 h 2752"/>
                <a:gd name="T22" fmla="*/ 4284 w 4960"/>
                <a:gd name="T23" fmla="*/ 90 h 2752"/>
                <a:gd name="T24" fmla="*/ 4060 w 4960"/>
                <a:gd name="T25" fmla="*/ 114 h 2752"/>
                <a:gd name="T26" fmla="*/ 3836 w 4960"/>
                <a:gd name="T27" fmla="*/ 132 h 2752"/>
                <a:gd name="T28" fmla="*/ 3614 w 4960"/>
                <a:gd name="T29" fmla="*/ 146 h 2752"/>
                <a:gd name="T30" fmla="*/ 3392 w 4960"/>
                <a:gd name="T31" fmla="*/ 158 h 2752"/>
                <a:gd name="T32" fmla="*/ 3174 w 4960"/>
                <a:gd name="T33" fmla="*/ 166 h 2752"/>
                <a:gd name="T34" fmla="*/ 2960 w 4960"/>
                <a:gd name="T35" fmla="*/ 172 h 2752"/>
                <a:gd name="T36" fmla="*/ 2748 w 4960"/>
                <a:gd name="T37" fmla="*/ 174 h 2752"/>
                <a:gd name="T38" fmla="*/ 2542 w 4960"/>
                <a:gd name="T39" fmla="*/ 174 h 2752"/>
                <a:gd name="T40" fmla="*/ 2338 w 4960"/>
                <a:gd name="T41" fmla="*/ 174 h 2752"/>
                <a:gd name="T42" fmla="*/ 2140 w 4960"/>
                <a:gd name="T43" fmla="*/ 170 h 2752"/>
                <a:gd name="T44" fmla="*/ 1948 w 4960"/>
                <a:gd name="T45" fmla="*/ 164 h 2752"/>
                <a:gd name="T46" fmla="*/ 1762 w 4960"/>
                <a:gd name="T47" fmla="*/ 156 h 2752"/>
                <a:gd name="T48" fmla="*/ 1582 w 4960"/>
                <a:gd name="T49" fmla="*/ 148 h 2752"/>
                <a:gd name="T50" fmla="*/ 1410 w 4960"/>
                <a:gd name="T51" fmla="*/ 138 h 2752"/>
                <a:gd name="T52" fmla="*/ 1244 w 4960"/>
                <a:gd name="T53" fmla="*/ 128 h 2752"/>
                <a:gd name="T54" fmla="*/ 1088 w 4960"/>
                <a:gd name="T55" fmla="*/ 116 h 2752"/>
                <a:gd name="T56" fmla="*/ 938 w 4960"/>
                <a:gd name="T57" fmla="*/ 104 h 2752"/>
                <a:gd name="T58" fmla="*/ 668 w 4960"/>
                <a:gd name="T59" fmla="*/ 78 h 2752"/>
                <a:gd name="T60" fmla="*/ 438 w 4960"/>
                <a:gd name="T61" fmla="*/ 54 h 2752"/>
                <a:gd name="T62" fmla="*/ 254 w 4960"/>
                <a:gd name="T63" fmla="*/ 34 h 2752"/>
                <a:gd name="T64" fmla="*/ 116 w 4960"/>
                <a:gd name="T65" fmla="*/ 16 h 2752"/>
                <a:gd name="T66" fmla="*/ 0 w 4960"/>
                <a:gd name="T67" fmla="*/ 0 h 2752"/>
                <a:gd name="T68" fmla="*/ 0 w 4960"/>
                <a:gd name="T69" fmla="*/ 0 h 2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3" name="Rectangle 7">
              <a:extLst>
                <a:ext uri="{FF2B5EF4-FFF2-40B4-BE49-F238E27FC236}">
                  <a16:creationId xmlns:a16="http://schemas.microsoft.com/office/drawing/2014/main" id="{48A5EDE0-DF90-4FD9-3D10-C54C469CF990}"/>
                </a:ext>
              </a:extLst>
            </p:cNvPr>
            <p:cNvSpPr/>
            <p:nvPr/>
          </p:nvSpPr>
          <p:spPr bwMode="gray">
            <a:xfrm>
              <a:off x="414338" y="401616"/>
              <a:ext cx="4611687" cy="60543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DB7025DE-AE10-DD6A-1F96-E203DCEF5D42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5" name="Rectangle 13">
            <a:extLst>
              <a:ext uri="{FF2B5EF4-FFF2-40B4-BE49-F238E27FC236}">
                <a16:creationId xmlns:a16="http://schemas.microsoft.com/office/drawing/2014/main" id="{4C2AB5B9-26DA-F8F7-EC6F-F8FEDB82FFBB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077347" cy="4571999"/>
          </a:xfrm>
        </p:spPr>
        <p:txBody>
          <a:bodyPr vert="eaVert" anchor="b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E3BB4E10-0FE5-C84B-A1E7-079231477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A2587-2AA9-4333-A000-AD911785A912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BABE1790-AD50-0D6E-9296-C2B0986C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BA620E43-53DE-1DAF-8D41-AB3C1594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A0083-8BAE-4696-80A1-2D8009246D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3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009CA-A336-EF29-1DB8-3D231D061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AC319-BDC2-46A7-9F9E-B8880AAA1710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81692-5A7E-C639-D515-DEF32B839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BFDE1-36C6-319F-EDAE-8FE6B93C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924B0-EE91-4A7A-9E01-F1AF306AA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>
            <a:extLst>
              <a:ext uri="{FF2B5EF4-FFF2-40B4-BE49-F238E27FC236}">
                <a16:creationId xmlns:a16="http://schemas.microsoft.com/office/drawing/2014/main" id="{BDEACA03-8D8E-D526-FD64-87912D0551F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5" name="Rectangle 11">
              <a:extLst>
                <a:ext uri="{FF2B5EF4-FFF2-40B4-BE49-F238E27FC236}">
                  <a16:creationId xmlns:a16="http://schemas.microsoft.com/office/drawing/2014/main" id="{4BE036A0-034F-1FDC-6FEB-16F1CDD93571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Oval 12">
              <a:extLst>
                <a:ext uri="{FF2B5EF4-FFF2-40B4-BE49-F238E27FC236}">
                  <a16:creationId xmlns:a16="http://schemas.microsoft.com/office/drawing/2014/main" id="{CF35C4DA-FE7A-4F77-37C1-268FB1B5C861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3">
              <a:extLst>
                <a:ext uri="{FF2B5EF4-FFF2-40B4-BE49-F238E27FC236}">
                  <a16:creationId xmlns:a16="http://schemas.microsoft.com/office/drawing/2014/main" id="{4A032E53-2B53-6931-EA05-F413DF56DAD2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5">
              <a:extLst>
                <a:ext uri="{FF2B5EF4-FFF2-40B4-BE49-F238E27FC236}">
                  <a16:creationId xmlns:a16="http://schemas.microsoft.com/office/drawing/2014/main" id="{ECC4A517-AB9D-85EC-CB70-B801636AD0E5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6">
              <a:extLst>
                <a:ext uri="{FF2B5EF4-FFF2-40B4-BE49-F238E27FC236}">
                  <a16:creationId xmlns:a16="http://schemas.microsoft.com/office/drawing/2014/main" id="{4B66C51C-7DC0-EDDB-84A1-2B9EB201B5FB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7">
              <a:extLst>
                <a:ext uri="{FF2B5EF4-FFF2-40B4-BE49-F238E27FC236}">
                  <a16:creationId xmlns:a16="http://schemas.microsoft.com/office/drawing/2014/main" id="{B7A4EDE4-B836-B6DC-9251-99244DF5512F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2572EA0E-2679-1EEF-3216-1CFFF34C08E7}"/>
                </a:ext>
              </a:extLst>
            </p:cNvPr>
            <p:cNvSpPr>
              <a:spLocks/>
            </p:cNvSpPr>
            <p:nvPr/>
          </p:nvSpPr>
          <p:spPr bwMode="gray">
            <a:xfrm rot="-5912394">
              <a:off x="3320102" y="1458373"/>
              <a:ext cx="2377690" cy="317748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847CA935-4BB2-D73E-8E05-26BC02F2EA0B}"/>
                </a:ext>
              </a:extLst>
            </p:cNvPr>
            <p:cNvSpPr>
              <a:spLocks/>
            </p:cNvSpPr>
            <p:nvPr/>
          </p:nvSpPr>
          <p:spPr bwMode="gray">
            <a:xfrm rot="-5400000">
              <a:off x="3105027" y="1765596"/>
              <a:ext cx="5995993" cy="3326809"/>
            </a:xfrm>
            <a:custGeom>
              <a:avLst/>
              <a:gdLst>
                <a:gd name="T0" fmla="*/ 0 w 4960"/>
                <a:gd name="T1" fmla="*/ 0 h 2752"/>
                <a:gd name="T2" fmla="*/ 0 w 4960"/>
                <a:gd name="T3" fmla="*/ 324 h 2752"/>
                <a:gd name="T4" fmla="*/ 0 w 4960"/>
                <a:gd name="T5" fmla="*/ 1992 h 2752"/>
                <a:gd name="T6" fmla="*/ 0 w 4960"/>
                <a:gd name="T7" fmla="*/ 2752 h 2752"/>
                <a:gd name="T8" fmla="*/ 4960 w 4960"/>
                <a:gd name="T9" fmla="*/ 2752 h 2752"/>
                <a:gd name="T10" fmla="*/ 4960 w 4960"/>
                <a:gd name="T11" fmla="*/ 1992 h 2752"/>
                <a:gd name="T12" fmla="*/ 4960 w 4960"/>
                <a:gd name="T13" fmla="*/ 324 h 2752"/>
                <a:gd name="T14" fmla="*/ 4960 w 4960"/>
                <a:gd name="T15" fmla="*/ 0 h 2752"/>
                <a:gd name="T16" fmla="*/ 4960 w 4960"/>
                <a:gd name="T17" fmla="*/ 0 h 2752"/>
                <a:gd name="T18" fmla="*/ 4734 w 4960"/>
                <a:gd name="T19" fmla="*/ 34 h 2752"/>
                <a:gd name="T20" fmla="*/ 4510 w 4960"/>
                <a:gd name="T21" fmla="*/ 64 h 2752"/>
                <a:gd name="T22" fmla="*/ 4284 w 4960"/>
                <a:gd name="T23" fmla="*/ 90 h 2752"/>
                <a:gd name="T24" fmla="*/ 4060 w 4960"/>
                <a:gd name="T25" fmla="*/ 114 h 2752"/>
                <a:gd name="T26" fmla="*/ 3836 w 4960"/>
                <a:gd name="T27" fmla="*/ 132 h 2752"/>
                <a:gd name="T28" fmla="*/ 3614 w 4960"/>
                <a:gd name="T29" fmla="*/ 146 h 2752"/>
                <a:gd name="T30" fmla="*/ 3392 w 4960"/>
                <a:gd name="T31" fmla="*/ 158 h 2752"/>
                <a:gd name="T32" fmla="*/ 3174 w 4960"/>
                <a:gd name="T33" fmla="*/ 166 h 2752"/>
                <a:gd name="T34" fmla="*/ 2960 w 4960"/>
                <a:gd name="T35" fmla="*/ 172 h 2752"/>
                <a:gd name="T36" fmla="*/ 2748 w 4960"/>
                <a:gd name="T37" fmla="*/ 174 h 2752"/>
                <a:gd name="T38" fmla="*/ 2542 w 4960"/>
                <a:gd name="T39" fmla="*/ 174 h 2752"/>
                <a:gd name="T40" fmla="*/ 2338 w 4960"/>
                <a:gd name="T41" fmla="*/ 174 h 2752"/>
                <a:gd name="T42" fmla="*/ 2140 w 4960"/>
                <a:gd name="T43" fmla="*/ 170 h 2752"/>
                <a:gd name="T44" fmla="*/ 1948 w 4960"/>
                <a:gd name="T45" fmla="*/ 164 h 2752"/>
                <a:gd name="T46" fmla="*/ 1762 w 4960"/>
                <a:gd name="T47" fmla="*/ 156 h 2752"/>
                <a:gd name="T48" fmla="*/ 1582 w 4960"/>
                <a:gd name="T49" fmla="*/ 148 h 2752"/>
                <a:gd name="T50" fmla="*/ 1410 w 4960"/>
                <a:gd name="T51" fmla="*/ 138 h 2752"/>
                <a:gd name="T52" fmla="*/ 1244 w 4960"/>
                <a:gd name="T53" fmla="*/ 128 h 2752"/>
                <a:gd name="T54" fmla="*/ 1088 w 4960"/>
                <a:gd name="T55" fmla="*/ 116 h 2752"/>
                <a:gd name="T56" fmla="*/ 938 w 4960"/>
                <a:gd name="T57" fmla="*/ 104 h 2752"/>
                <a:gd name="T58" fmla="*/ 668 w 4960"/>
                <a:gd name="T59" fmla="*/ 78 h 2752"/>
                <a:gd name="T60" fmla="*/ 438 w 4960"/>
                <a:gd name="T61" fmla="*/ 54 h 2752"/>
                <a:gd name="T62" fmla="*/ 254 w 4960"/>
                <a:gd name="T63" fmla="*/ 34 h 2752"/>
                <a:gd name="T64" fmla="*/ 116 w 4960"/>
                <a:gd name="T65" fmla="*/ 16 h 2752"/>
                <a:gd name="T66" fmla="*/ 0 w 4960"/>
                <a:gd name="T67" fmla="*/ 0 h 2752"/>
                <a:gd name="T68" fmla="*/ 0 w 4960"/>
                <a:gd name="T69" fmla="*/ 0 h 2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B37B89CD-50AC-CC5A-ED0D-1346EF69A6A1}"/>
                </a:ext>
              </a:extLst>
            </p:cNvPr>
            <p:cNvSpPr/>
            <p:nvPr/>
          </p:nvSpPr>
          <p:spPr bwMode="gray">
            <a:xfrm>
              <a:off x="5283200" y="401616"/>
              <a:ext cx="3465513" cy="60543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89AFB3C3-59D6-44FF-6DE8-01ED1F1284AF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FA439DFA-98EA-6A7D-86A2-ED28C52CD877}"/>
              </a:ext>
            </a:extLst>
          </p:cNvPr>
          <p:cNvSpPr/>
          <p:nvPr/>
        </p:nvSpPr>
        <p:spPr>
          <a:xfrm>
            <a:off x="7737475" y="7938"/>
            <a:ext cx="685800" cy="1098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/>
          <a:lstStyle>
            <a:lvl1pPr algn="l">
              <a:defRPr sz="32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7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6D83389F-7519-6616-FCED-56A4D060C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D8A2E-06B1-42AD-9D49-83D5D7906B25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C7AF49D5-C5CE-EAAB-6902-DC876C570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107A02F7-CA05-4CCE-B0B8-D18F25477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2800" b="0" i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844A988-F107-4C81-A05A-A88DA574B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4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F9D94A-9F0C-3649-AE33-381FA4745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16FCF-7EFF-422F-960D-137621A6531D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2B5A71-C68F-CCE6-17B7-5F8847C82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2454C82-7A1C-20A3-E866-A8ECC492B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F03D2-8E41-4797-802B-ABE4A326C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06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94298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39" y="3253588"/>
            <a:ext cx="3636981" cy="2766213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54D3146-18B4-FB0F-230F-1C08C5AB8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57D1D-D2A1-4224-A62F-FAAD51F585F5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17AD67E-5C47-84DE-A0C3-920324ED2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0125307-755B-96A9-DE7F-DBEB4C2BA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DBF56-F0A2-4236-AB80-F111E8884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47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64344A8-3BF8-16F7-C126-3F0C2ED09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7BFAF-C742-456D-86F5-5A9E39BFC675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27B645-7A53-A923-1193-D56AF0DCB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9EEDA6-D392-3B6F-46EE-66D770A72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1BFCF-4072-4CEA-835D-8ED14DD98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28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A5461075-895F-0D80-E703-8729EFDA0DDF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90141142-B890-2590-3E38-D917CE754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4D1F8-813B-4C5B-9BE0-C8851D19BB0E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A8740BA-30C0-A128-CB71-2DDFC8ED4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DC86CC0-7403-3DF4-9B32-7BD80439F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A1C5-B807-4D95-AB59-0C7DE7792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79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0">
            <a:extLst>
              <a:ext uri="{FF2B5EF4-FFF2-40B4-BE49-F238E27FC236}">
                <a16:creationId xmlns:a16="http://schemas.microsoft.com/office/drawing/2014/main" id="{C024F6EB-BE6C-9DD8-4F9C-826DCD21865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6" name="Rectangle 11">
              <a:extLst>
                <a:ext uri="{FF2B5EF4-FFF2-40B4-BE49-F238E27FC236}">
                  <a16:creationId xmlns:a16="http://schemas.microsoft.com/office/drawing/2014/main" id="{50D25343-4E71-3E97-4831-F499EAB502EF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1AFB91E8-2623-B6A0-F6BA-787882E009FB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4">
              <a:extLst>
                <a:ext uri="{FF2B5EF4-FFF2-40B4-BE49-F238E27FC236}">
                  <a16:creationId xmlns:a16="http://schemas.microsoft.com/office/drawing/2014/main" id="{05AD0B4A-F364-0CF9-BD2B-49E00735AE7D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5">
              <a:extLst>
                <a:ext uri="{FF2B5EF4-FFF2-40B4-BE49-F238E27FC236}">
                  <a16:creationId xmlns:a16="http://schemas.microsoft.com/office/drawing/2014/main" id="{8B1758F9-0447-8434-D2B9-DFC8CF957987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6">
              <a:extLst>
                <a:ext uri="{FF2B5EF4-FFF2-40B4-BE49-F238E27FC236}">
                  <a16:creationId xmlns:a16="http://schemas.microsoft.com/office/drawing/2014/main" id="{7AC5BFD6-0AAB-235A-8A42-2A76F5776C31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7">
              <a:extLst>
                <a:ext uri="{FF2B5EF4-FFF2-40B4-BE49-F238E27FC236}">
                  <a16:creationId xmlns:a16="http://schemas.microsoft.com/office/drawing/2014/main" id="{07EBFB6B-D907-5D11-FEDF-72F486F032E5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13CB3B6C-90D8-39B5-4DBB-DCF7CB8E0ECF}"/>
                </a:ext>
              </a:extLst>
            </p:cNvPr>
            <p:cNvSpPr>
              <a:spLocks/>
            </p:cNvSpPr>
            <p:nvPr/>
          </p:nvSpPr>
          <p:spPr bwMode="gray">
            <a:xfrm rot="-5912394">
              <a:off x="2769747" y="1458373"/>
              <a:ext cx="2377690" cy="317748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3" name="Rectangle 7">
              <a:extLst>
                <a:ext uri="{FF2B5EF4-FFF2-40B4-BE49-F238E27FC236}">
                  <a16:creationId xmlns:a16="http://schemas.microsoft.com/office/drawing/2014/main" id="{86E3DDAB-D300-3869-202E-AD4880170B86}"/>
                </a:ext>
              </a:extLst>
            </p:cNvPr>
            <p:cNvSpPr/>
            <p:nvPr/>
          </p:nvSpPr>
          <p:spPr>
            <a:xfrm>
              <a:off x="5283200" y="401616"/>
              <a:ext cx="3465513" cy="60543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D43AEDA2-DD75-CD4E-4070-76AE42AA2331}"/>
                </a:ext>
              </a:extLst>
            </p:cNvPr>
            <p:cNvSpPr>
              <a:spLocks/>
            </p:cNvSpPr>
            <p:nvPr/>
          </p:nvSpPr>
          <p:spPr bwMode="gray">
            <a:xfrm rot="-5400000">
              <a:off x="2548536" y="1765596"/>
              <a:ext cx="5995993" cy="3326809"/>
            </a:xfrm>
            <a:custGeom>
              <a:avLst/>
              <a:gdLst>
                <a:gd name="T0" fmla="*/ 0 w 4960"/>
                <a:gd name="T1" fmla="*/ 0 h 2752"/>
                <a:gd name="T2" fmla="*/ 0 w 4960"/>
                <a:gd name="T3" fmla="*/ 324 h 2752"/>
                <a:gd name="T4" fmla="*/ 0 w 4960"/>
                <a:gd name="T5" fmla="*/ 1992 h 2752"/>
                <a:gd name="T6" fmla="*/ 0 w 4960"/>
                <a:gd name="T7" fmla="*/ 2752 h 2752"/>
                <a:gd name="T8" fmla="*/ 4960 w 4960"/>
                <a:gd name="T9" fmla="*/ 2752 h 2752"/>
                <a:gd name="T10" fmla="*/ 4960 w 4960"/>
                <a:gd name="T11" fmla="*/ 1992 h 2752"/>
                <a:gd name="T12" fmla="*/ 4960 w 4960"/>
                <a:gd name="T13" fmla="*/ 324 h 2752"/>
                <a:gd name="T14" fmla="*/ 4960 w 4960"/>
                <a:gd name="T15" fmla="*/ 0 h 2752"/>
                <a:gd name="T16" fmla="*/ 4960 w 4960"/>
                <a:gd name="T17" fmla="*/ 0 h 2752"/>
                <a:gd name="T18" fmla="*/ 4734 w 4960"/>
                <a:gd name="T19" fmla="*/ 34 h 2752"/>
                <a:gd name="T20" fmla="*/ 4510 w 4960"/>
                <a:gd name="T21" fmla="*/ 64 h 2752"/>
                <a:gd name="T22" fmla="*/ 4284 w 4960"/>
                <a:gd name="T23" fmla="*/ 90 h 2752"/>
                <a:gd name="T24" fmla="*/ 4060 w 4960"/>
                <a:gd name="T25" fmla="*/ 114 h 2752"/>
                <a:gd name="T26" fmla="*/ 3836 w 4960"/>
                <a:gd name="T27" fmla="*/ 132 h 2752"/>
                <a:gd name="T28" fmla="*/ 3614 w 4960"/>
                <a:gd name="T29" fmla="*/ 146 h 2752"/>
                <a:gd name="T30" fmla="*/ 3392 w 4960"/>
                <a:gd name="T31" fmla="*/ 158 h 2752"/>
                <a:gd name="T32" fmla="*/ 3174 w 4960"/>
                <a:gd name="T33" fmla="*/ 166 h 2752"/>
                <a:gd name="T34" fmla="*/ 2960 w 4960"/>
                <a:gd name="T35" fmla="*/ 172 h 2752"/>
                <a:gd name="T36" fmla="*/ 2748 w 4960"/>
                <a:gd name="T37" fmla="*/ 174 h 2752"/>
                <a:gd name="T38" fmla="*/ 2542 w 4960"/>
                <a:gd name="T39" fmla="*/ 174 h 2752"/>
                <a:gd name="T40" fmla="*/ 2338 w 4960"/>
                <a:gd name="T41" fmla="*/ 174 h 2752"/>
                <a:gd name="T42" fmla="*/ 2140 w 4960"/>
                <a:gd name="T43" fmla="*/ 170 h 2752"/>
                <a:gd name="T44" fmla="*/ 1948 w 4960"/>
                <a:gd name="T45" fmla="*/ 164 h 2752"/>
                <a:gd name="T46" fmla="*/ 1762 w 4960"/>
                <a:gd name="T47" fmla="*/ 156 h 2752"/>
                <a:gd name="T48" fmla="*/ 1582 w 4960"/>
                <a:gd name="T49" fmla="*/ 148 h 2752"/>
                <a:gd name="T50" fmla="*/ 1410 w 4960"/>
                <a:gd name="T51" fmla="*/ 138 h 2752"/>
                <a:gd name="T52" fmla="*/ 1244 w 4960"/>
                <a:gd name="T53" fmla="*/ 128 h 2752"/>
                <a:gd name="T54" fmla="*/ 1088 w 4960"/>
                <a:gd name="T55" fmla="*/ 116 h 2752"/>
                <a:gd name="T56" fmla="*/ 938 w 4960"/>
                <a:gd name="T57" fmla="*/ 104 h 2752"/>
                <a:gd name="T58" fmla="*/ 668 w 4960"/>
                <a:gd name="T59" fmla="*/ 78 h 2752"/>
                <a:gd name="T60" fmla="*/ 438 w 4960"/>
                <a:gd name="T61" fmla="*/ 54 h 2752"/>
                <a:gd name="T62" fmla="*/ 254 w 4960"/>
                <a:gd name="T63" fmla="*/ 34 h 2752"/>
                <a:gd name="T64" fmla="*/ 116 w 4960"/>
                <a:gd name="T65" fmla="*/ 16 h 2752"/>
                <a:gd name="T66" fmla="*/ 0 w 4960"/>
                <a:gd name="T67" fmla="*/ 0 h 2752"/>
                <a:gd name="T68" fmla="*/ 0 w 4960"/>
                <a:gd name="T69" fmla="*/ 0 h 2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6C2AA1A8-04B8-B4D7-1D6D-688BA4BCDBD2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6" name="Rectangle 13">
            <a:extLst>
              <a:ext uri="{FF2B5EF4-FFF2-40B4-BE49-F238E27FC236}">
                <a16:creationId xmlns:a16="http://schemas.microsoft.com/office/drawing/2014/main" id="{BB01B94B-D384-6461-72F5-393F65BA8DD2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89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1182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89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1C8549C0-6699-8C4C-0983-01D91EE0C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72586-598D-46FD-BC10-A572A30CD13A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66DEDE06-653F-07CE-76A8-F46B0E210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6">
            <a:extLst>
              <a:ext uri="{FF2B5EF4-FFF2-40B4-BE49-F238E27FC236}">
                <a16:creationId xmlns:a16="http://schemas.microsoft.com/office/drawing/2014/main" id="{6808ACF4-AC3F-41D6-0F54-FC61A46F6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2FFB5-CE6F-450A-AD2C-D09C6B4A5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5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0">
            <a:extLst>
              <a:ext uri="{FF2B5EF4-FFF2-40B4-BE49-F238E27FC236}">
                <a16:creationId xmlns:a16="http://schemas.microsoft.com/office/drawing/2014/main" id="{FE7B0933-6EE4-F3F1-E84D-6B9AA103B31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6" name="Rectangle 11">
              <a:extLst>
                <a:ext uri="{FF2B5EF4-FFF2-40B4-BE49-F238E27FC236}">
                  <a16:creationId xmlns:a16="http://schemas.microsoft.com/office/drawing/2014/main" id="{218642FA-7380-BFF0-99B2-0132ACA10803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36BF0CC4-E60B-9C71-4584-D6916A1509F9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Oval 14">
              <a:extLst>
                <a:ext uri="{FF2B5EF4-FFF2-40B4-BE49-F238E27FC236}">
                  <a16:creationId xmlns:a16="http://schemas.microsoft.com/office/drawing/2014/main" id="{28F1B403-4FC1-4247-E469-DAC4DD4906A9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15">
              <a:extLst>
                <a:ext uri="{FF2B5EF4-FFF2-40B4-BE49-F238E27FC236}">
                  <a16:creationId xmlns:a16="http://schemas.microsoft.com/office/drawing/2014/main" id="{1039BAA8-5602-8734-FB7B-D29B660A108C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16">
              <a:extLst>
                <a:ext uri="{FF2B5EF4-FFF2-40B4-BE49-F238E27FC236}">
                  <a16:creationId xmlns:a16="http://schemas.microsoft.com/office/drawing/2014/main" id="{0BBEA121-A1EA-47F7-D2E2-AC6AE94401E7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7">
              <a:extLst>
                <a:ext uri="{FF2B5EF4-FFF2-40B4-BE49-F238E27FC236}">
                  <a16:creationId xmlns:a16="http://schemas.microsoft.com/office/drawing/2014/main" id="{B09A40C7-C550-24A3-7CF2-7259EDB47A66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BAC54834-8216-13AB-E086-9787A63CA493}"/>
                </a:ext>
              </a:extLst>
            </p:cNvPr>
            <p:cNvSpPr>
              <a:spLocks/>
            </p:cNvSpPr>
            <p:nvPr/>
          </p:nvSpPr>
          <p:spPr bwMode="gray">
            <a:xfrm rot="-5912394">
              <a:off x="3074559" y="1458373"/>
              <a:ext cx="2377690" cy="317748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3" name="Rectangle 7">
              <a:extLst>
                <a:ext uri="{FF2B5EF4-FFF2-40B4-BE49-F238E27FC236}">
                  <a16:creationId xmlns:a16="http://schemas.microsoft.com/office/drawing/2014/main" id="{11049936-FFF7-0519-5833-397FC6F1BB0C}"/>
                </a:ext>
              </a:extLst>
            </p:cNvPr>
            <p:cNvSpPr/>
            <p:nvPr/>
          </p:nvSpPr>
          <p:spPr>
            <a:xfrm>
              <a:off x="5283200" y="401616"/>
              <a:ext cx="3465513" cy="60543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BD3FFBA9-8170-C868-8B02-178351E1CF37}"/>
                </a:ext>
              </a:extLst>
            </p:cNvPr>
            <p:cNvSpPr>
              <a:spLocks/>
            </p:cNvSpPr>
            <p:nvPr/>
          </p:nvSpPr>
          <p:spPr bwMode="gray">
            <a:xfrm rot="-5400000">
              <a:off x="2852610" y="1765596"/>
              <a:ext cx="5995993" cy="3326809"/>
            </a:xfrm>
            <a:custGeom>
              <a:avLst/>
              <a:gdLst>
                <a:gd name="T0" fmla="*/ 0 w 4960"/>
                <a:gd name="T1" fmla="*/ 0 h 2752"/>
                <a:gd name="T2" fmla="*/ 0 w 4960"/>
                <a:gd name="T3" fmla="*/ 324 h 2752"/>
                <a:gd name="T4" fmla="*/ 0 w 4960"/>
                <a:gd name="T5" fmla="*/ 1992 h 2752"/>
                <a:gd name="T6" fmla="*/ 0 w 4960"/>
                <a:gd name="T7" fmla="*/ 2752 h 2752"/>
                <a:gd name="T8" fmla="*/ 4960 w 4960"/>
                <a:gd name="T9" fmla="*/ 2752 h 2752"/>
                <a:gd name="T10" fmla="*/ 4960 w 4960"/>
                <a:gd name="T11" fmla="*/ 1992 h 2752"/>
                <a:gd name="T12" fmla="*/ 4960 w 4960"/>
                <a:gd name="T13" fmla="*/ 324 h 2752"/>
                <a:gd name="T14" fmla="*/ 4960 w 4960"/>
                <a:gd name="T15" fmla="*/ 0 h 2752"/>
                <a:gd name="T16" fmla="*/ 4960 w 4960"/>
                <a:gd name="T17" fmla="*/ 0 h 2752"/>
                <a:gd name="T18" fmla="*/ 4734 w 4960"/>
                <a:gd name="T19" fmla="*/ 34 h 2752"/>
                <a:gd name="T20" fmla="*/ 4510 w 4960"/>
                <a:gd name="T21" fmla="*/ 64 h 2752"/>
                <a:gd name="T22" fmla="*/ 4284 w 4960"/>
                <a:gd name="T23" fmla="*/ 90 h 2752"/>
                <a:gd name="T24" fmla="*/ 4060 w 4960"/>
                <a:gd name="T25" fmla="*/ 114 h 2752"/>
                <a:gd name="T26" fmla="*/ 3836 w 4960"/>
                <a:gd name="T27" fmla="*/ 132 h 2752"/>
                <a:gd name="T28" fmla="*/ 3614 w 4960"/>
                <a:gd name="T29" fmla="*/ 146 h 2752"/>
                <a:gd name="T30" fmla="*/ 3392 w 4960"/>
                <a:gd name="T31" fmla="*/ 158 h 2752"/>
                <a:gd name="T32" fmla="*/ 3174 w 4960"/>
                <a:gd name="T33" fmla="*/ 166 h 2752"/>
                <a:gd name="T34" fmla="*/ 2960 w 4960"/>
                <a:gd name="T35" fmla="*/ 172 h 2752"/>
                <a:gd name="T36" fmla="*/ 2748 w 4960"/>
                <a:gd name="T37" fmla="*/ 174 h 2752"/>
                <a:gd name="T38" fmla="*/ 2542 w 4960"/>
                <a:gd name="T39" fmla="*/ 174 h 2752"/>
                <a:gd name="T40" fmla="*/ 2338 w 4960"/>
                <a:gd name="T41" fmla="*/ 174 h 2752"/>
                <a:gd name="T42" fmla="*/ 2140 w 4960"/>
                <a:gd name="T43" fmla="*/ 170 h 2752"/>
                <a:gd name="T44" fmla="*/ 1948 w 4960"/>
                <a:gd name="T45" fmla="*/ 164 h 2752"/>
                <a:gd name="T46" fmla="*/ 1762 w 4960"/>
                <a:gd name="T47" fmla="*/ 156 h 2752"/>
                <a:gd name="T48" fmla="*/ 1582 w 4960"/>
                <a:gd name="T49" fmla="*/ 148 h 2752"/>
                <a:gd name="T50" fmla="*/ 1410 w 4960"/>
                <a:gd name="T51" fmla="*/ 138 h 2752"/>
                <a:gd name="T52" fmla="*/ 1244 w 4960"/>
                <a:gd name="T53" fmla="*/ 128 h 2752"/>
                <a:gd name="T54" fmla="*/ 1088 w 4960"/>
                <a:gd name="T55" fmla="*/ 116 h 2752"/>
                <a:gd name="T56" fmla="*/ 938 w 4960"/>
                <a:gd name="T57" fmla="*/ 104 h 2752"/>
                <a:gd name="T58" fmla="*/ 668 w 4960"/>
                <a:gd name="T59" fmla="*/ 78 h 2752"/>
                <a:gd name="T60" fmla="*/ 438 w 4960"/>
                <a:gd name="T61" fmla="*/ 54 h 2752"/>
                <a:gd name="T62" fmla="*/ 254 w 4960"/>
                <a:gd name="T63" fmla="*/ 34 h 2752"/>
                <a:gd name="T64" fmla="*/ 116 w 4960"/>
                <a:gd name="T65" fmla="*/ 16 h 2752"/>
                <a:gd name="T66" fmla="*/ 0 w 4960"/>
                <a:gd name="T67" fmla="*/ 0 h 2752"/>
                <a:gd name="T68" fmla="*/ 0 w 4960"/>
                <a:gd name="T69" fmla="*/ 0 h 2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401A1A50-C32F-A8D3-56AA-5C1071B0C687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6" name="Rectangle 13">
            <a:extLst>
              <a:ext uri="{FF2B5EF4-FFF2-40B4-BE49-F238E27FC236}">
                <a16:creationId xmlns:a16="http://schemas.microsoft.com/office/drawing/2014/main" id="{9CD5B046-37E3-C196-EFD1-778FCCBD52A3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0000"/>
            <a:ext cx="3001938" cy="161619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C74F3C7C-866C-3D11-2275-FD636F487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F7387-BC6D-4A15-9C95-925720EA0346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476A84A7-3864-9B96-70BC-60A487BDB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6">
            <a:extLst>
              <a:ext uri="{FF2B5EF4-FFF2-40B4-BE49-F238E27FC236}">
                <a16:creationId xmlns:a16="http://schemas.microsoft.com/office/drawing/2014/main" id="{A8BF48E0-6695-2CC3-28EB-6C4C3808C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66050" y="295275"/>
            <a:ext cx="628650" cy="7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5C4FA-0EBD-4790-8965-793A864D5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7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5">
            <a:extLst>
              <a:ext uri="{FF2B5EF4-FFF2-40B4-BE49-F238E27FC236}">
                <a16:creationId xmlns:a16="http://schemas.microsoft.com/office/drawing/2014/main" id="{44B71280-900E-DD1C-21AE-1B19A44B5F7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9144000" cy="686079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062E629-F37B-49C1-8971-1A68EFB58EC9}"/>
                </a:ext>
              </a:extLst>
            </p:cNvPr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F108A2-0E43-2DCF-D9BB-FA3BE5ABBFA6}"/>
                </a:ext>
              </a:extLst>
            </p:cNvPr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A4AEA22-17AE-8B6D-AE6E-8510C4034D76}"/>
                </a:ext>
              </a:extLst>
            </p:cNvPr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3EC2063-546E-8F94-803B-38AFF6749DE2}"/>
                </a:ext>
              </a:extLst>
            </p:cNvPr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C88FC5A-6723-E83B-09E0-1998D4102C7B}"/>
                </a:ext>
              </a:extLst>
            </p:cNvPr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C42C4AC-C87A-F595-E9FA-1D77D583E966}"/>
                </a:ext>
              </a:extLst>
            </p:cNvPr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51" name="Freeform 5">
              <a:extLst>
                <a:ext uri="{FF2B5EF4-FFF2-40B4-BE49-F238E27FC236}">
                  <a16:creationId xmlns:a16="http://schemas.microsoft.com/office/drawing/2014/main" id="{1CE9B2F5-D553-FC15-714C-632858AEE56D}"/>
                </a:ext>
              </a:extLst>
            </p:cNvPr>
            <p:cNvSpPr>
              <a:spLocks/>
            </p:cNvSpPr>
            <p:nvPr/>
          </p:nvSpPr>
          <p:spPr bwMode="gray">
            <a:xfrm rot="-589932">
              <a:off x="6359946" y="1790293"/>
              <a:ext cx="2377690" cy="317748"/>
            </a:xfrm>
            <a:custGeom>
              <a:avLst/>
              <a:gdLst>
                <a:gd name="T0" fmla="*/ 85 w 10000"/>
                <a:gd name="T1" fmla="*/ 2532 h 5291"/>
                <a:gd name="T2" fmla="*/ 9958 w 10000"/>
                <a:gd name="T3" fmla="*/ 5291 h 5291"/>
                <a:gd name="T4" fmla="*/ 10000 w 10000"/>
                <a:gd name="T5" fmla="*/ 0 h 5291"/>
                <a:gd name="T6" fmla="*/ 10000 w 10000"/>
                <a:gd name="T7" fmla="*/ 0 h 5291"/>
                <a:gd name="T8" fmla="*/ 9667 w 10000"/>
                <a:gd name="T9" fmla="*/ 204 h 5291"/>
                <a:gd name="T10" fmla="*/ 9334 w 10000"/>
                <a:gd name="T11" fmla="*/ 400 h 5291"/>
                <a:gd name="T12" fmla="*/ 9001 w 10000"/>
                <a:gd name="T13" fmla="*/ 590 h 5291"/>
                <a:gd name="T14" fmla="*/ 8667 w 10000"/>
                <a:gd name="T15" fmla="*/ 753 h 5291"/>
                <a:gd name="T16" fmla="*/ 8333 w 10000"/>
                <a:gd name="T17" fmla="*/ 917 h 5291"/>
                <a:gd name="T18" fmla="*/ 7999 w 10000"/>
                <a:gd name="T19" fmla="*/ 1071 h 5291"/>
                <a:gd name="T20" fmla="*/ 7669 w 10000"/>
                <a:gd name="T21" fmla="*/ 1202 h 5291"/>
                <a:gd name="T22" fmla="*/ 7333 w 10000"/>
                <a:gd name="T23" fmla="*/ 1325 h 5291"/>
                <a:gd name="T24" fmla="*/ 7000 w 10000"/>
                <a:gd name="T25" fmla="*/ 1440 h 5291"/>
                <a:gd name="T26" fmla="*/ 6673 w 10000"/>
                <a:gd name="T27" fmla="*/ 1538 h 5291"/>
                <a:gd name="T28" fmla="*/ 6340 w 10000"/>
                <a:gd name="T29" fmla="*/ 1636 h 5291"/>
                <a:gd name="T30" fmla="*/ 6013 w 10000"/>
                <a:gd name="T31" fmla="*/ 1719 h 5291"/>
                <a:gd name="T32" fmla="*/ 5686 w 10000"/>
                <a:gd name="T33" fmla="*/ 1784 h 5291"/>
                <a:gd name="T34" fmla="*/ 5359 w 10000"/>
                <a:gd name="T35" fmla="*/ 1850 h 5291"/>
                <a:gd name="T36" fmla="*/ 5036 w 10000"/>
                <a:gd name="T37" fmla="*/ 1906 h 5291"/>
                <a:gd name="T38" fmla="*/ 4717 w 10000"/>
                <a:gd name="T39" fmla="*/ 1948 h 5291"/>
                <a:gd name="T40" fmla="*/ 4396 w 10000"/>
                <a:gd name="T41" fmla="*/ 1980 h 5291"/>
                <a:gd name="T42" fmla="*/ 4079 w 10000"/>
                <a:gd name="T43" fmla="*/ 2013 h 5291"/>
                <a:gd name="T44" fmla="*/ 3766 w 10000"/>
                <a:gd name="T45" fmla="*/ 2029 h 5291"/>
                <a:gd name="T46" fmla="*/ 3454 w 10000"/>
                <a:gd name="T47" fmla="*/ 2046 h 5291"/>
                <a:gd name="T48" fmla="*/ 3145 w 10000"/>
                <a:gd name="T49" fmla="*/ 2053 h 5291"/>
                <a:gd name="T50" fmla="*/ 2839 w 10000"/>
                <a:gd name="T51" fmla="*/ 2046 h 5291"/>
                <a:gd name="T52" fmla="*/ 2537 w 10000"/>
                <a:gd name="T53" fmla="*/ 2046 h 5291"/>
                <a:gd name="T54" fmla="*/ 2238 w 10000"/>
                <a:gd name="T55" fmla="*/ 2029 h 5291"/>
                <a:gd name="T56" fmla="*/ 1943 w 10000"/>
                <a:gd name="T57" fmla="*/ 2004 h 5291"/>
                <a:gd name="T58" fmla="*/ 1653 w 10000"/>
                <a:gd name="T59" fmla="*/ 1980 h 5291"/>
                <a:gd name="T60" fmla="*/ 1368 w 10000"/>
                <a:gd name="T61" fmla="*/ 1955 h 5291"/>
                <a:gd name="T62" fmla="*/ 1085 w 10000"/>
                <a:gd name="T63" fmla="*/ 1915 h 5291"/>
                <a:gd name="T64" fmla="*/ 806 w 10000"/>
                <a:gd name="T65" fmla="*/ 1873 h 5291"/>
                <a:gd name="T66" fmla="*/ 533 w 10000"/>
                <a:gd name="T67" fmla="*/ 1833 h 5291"/>
                <a:gd name="T68" fmla="*/ 0 w 10000"/>
                <a:gd name="T69" fmla="*/ 1726 h 5291"/>
                <a:gd name="T70" fmla="*/ 85 w 10000"/>
                <a:gd name="T71" fmla="*/ 2532 h 5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052" name="Freeform 18">
              <a:extLst>
                <a:ext uri="{FF2B5EF4-FFF2-40B4-BE49-F238E27FC236}">
                  <a16:creationId xmlns:a16="http://schemas.microsoft.com/office/drawing/2014/main" id="{3A3A6F8B-82C0-E6B0-F255-5B38D8DD1BFB}"/>
                </a:ext>
              </a:extLst>
            </p:cNvPr>
            <p:cNvSpPr>
              <a:spLocks/>
            </p:cNvSpPr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>
                <a:gd name="T0" fmla="*/ 0 w 4960"/>
                <a:gd name="T1" fmla="*/ 0 h 2752"/>
                <a:gd name="T2" fmla="*/ 0 w 4960"/>
                <a:gd name="T3" fmla="*/ 324 h 2752"/>
                <a:gd name="T4" fmla="*/ 0 w 4960"/>
                <a:gd name="T5" fmla="*/ 1992 h 2752"/>
                <a:gd name="T6" fmla="*/ 0 w 4960"/>
                <a:gd name="T7" fmla="*/ 2752 h 2752"/>
                <a:gd name="T8" fmla="*/ 4960 w 4960"/>
                <a:gd name="T9" fmla="*/ 2752 h 2752"/>
                <a:gd name="T10" fmla="*/ 4960 w 4960"/>
                <a:gd name="T11" fmla="*/ 1992 h 2752"/>
                <a:gd name="T12" fmla="*/ 4960 w 4960"/>
                <a:gd name="T13" fmla="*/ 324 h 2752"/>
                <a:gd name="T14" fmla="*/ 4960 w 4960"/>
                <a:gd name="T15" fmla="*/ 0 h 2752"/>
                <a:gd name="T16" fmla="*/ 4960 w 4960"/>
                <a:gd name="T17" fmla="*/ 0 h 2752"/>
                <a:gd name="T18" fmla="*/ 4734 w 4960"/>
                <a:gd name="T19" fmla="*/ 34 h 2752"/>
                <a:gd name="T20" fmla="*/ 4510 w 4960"/>
                <a:gd name="T21" fmla="*/ 64 h 2752"/>
                <a:gd name="T22" fmla="*/ 4284 w 4960"/>
                <a:gd name="T23" fmla="*/ 90 h 2752"/>
                <a:gd name="T24" fmla="*/ 4060 w 4960"/>
                <a:gd name="T25" fmla="*/ 114 h 2752"/>
                <a:gd name="T26" fmla="*/ 3836 w 4960"/>
                <a:gd name="T27" fmla="*/ 132 h 2752"/>
                <a:gd name="T28" fmla="*/ 3614 w 4960"/>
                <a:gd name="T29" fmla="*/ 146 h 2752"/>
                <a:gd name="T30" fmla="*/ 3392 w 4960"/>
                <a:gd name="T31" fmla="*/ 158 h 2752"/>
                <a:gd name="T32" fmla="*/ 3174 w 4960"/>
                <a:gd name="T33" fmla="*/ 166 h 2752"/>
                <a:gd name="T34" fmla="*/ 2960 w 4960"/>
                <a:gd name="T35" fmla="*/ 172 h 2752"/>
                <a:gd name="T36" fmla="*/ 2748 w 4960"/>
                <a:gd name="T37" fmla="*/ 174 h 2752"/>
                <a:gd name="T38" fmla="*/ 2542 w 4960"/>
                <a:gd name="T39" fmla="*/ 174 h 2752"/>
                <a:gd name="T40" fmla="*/ 2338 w 4960"/>
                <a:gd name="T41" fmla="*/ 174 h 2752"/>
                <a:gd name="T42" fmla="*/ 2140 w 4960"/>
                <a:gd name="T43" fmla="*/ 170 h 2752"/>
                <a:gd name="T44" fmla="*/ 1948 w 4960"/>
                <a:gd name="T45" fmla="*/ 164 h 2752"/>
                <a:gd name="T46" fmla="*/ 1762 w 4960"/>
                <a:gd name="T47" fmla="*/ 156 h 2752"/>
                <a:gd name="T48" fmla="*/ 1582 w 4960"/>
                <a:gd name="T49" fmla="*/ 148 h 2752"/>
                <a:gd name="T50" fmla="*/ 1410 w 4960"/>
                <a:gd name="T51" fmla="*/ 138 h 2752"/>
                <a:gd name="T52" fmla="*/ 1244 w 4960"/>
                <a:gd name="T53" fmla="*/ 128 h 2752"/>
                <a:gd name="T54" fmla="*/ 1088 w 4960"/>
                <a:gd name="T55" fmla="*/ 116 h 2752"/>
                <a:gd name="T56" fmla="*/ 938 w 4960"/>
                <a:gd name="T57" fmla="*/ 104 h 2752"/>
                <a:gd name="T58" fmla="*/ 668 w 4960"/>
                <a:gd name="T59" fmla="*/ 78 h 2752"/>
                <a:gd name="T60" fmla="*/ 438 w 4960"/>
                <a:gd name="T61" fmla="*/ 54 h 2752"/>
                <a:gd name="T62" fmla="*/ 254 w 4960"/>
                <a:gd name="T63" fmla="*/ 34 h 2752"/>
                <a:gd name="T64" fmla="*/ 116 w 4960"/>
                <a:gd name="T65" fmla="*/ 16 h 2752"/>
                <a:gd name="T66" fmla="*/ 0 w 4960"/>
                <a:gd name="T67" fmla="*/ 0 h 2752"/>
                <a:gd name="T68" fmla="*/ 0 w 4960"/>
                <a:gd name="T69" fmla="*/ 0 h 2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053" name="Freeform 5">
              <a:extLst>
                <a:ext uri="{FF2B5EF4-FFF2-40B4-BE49-F238E27FC236}">
                  <a16:creationId xmlns:a16="http://schemas.microsoft.com/office/drawing/2014/main" id="{0D8B9FBE-C13F-2944-FE3D-AEC53CD2FB7B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>
                <a:gd name="T0" fmla="*/ 0 w 5760"/>
                <a:gd name="T1" fmla="*/ 0 h 4320"/>
                <a:gd name="T2" fmla="*/ 0 w 5760"/>
                <a:gd name="T3" fmla="*/ 4320 h 4320"/>
                <a:gd name="T4" fmla="*/ 5760 w 5760"/>
                <a:gd name="T5" fmla="*/ 4320 h 4320"/>
                <a:gd name="T6" fmla="*/ 5760 w 5760"/>
                <a:gd name="T7" fmla="*/ 0 h 4320"/>
                <a:gd name="T8" fmla="*/ 0 w 5760"/>
                <a:gd name="T9" fmla="*/ 0 h 4320"/>
                <a:gd name="T10" fmla="*/ 5444 w 5760"/>
                <a:gd name="T11" fmla="*/ 4004 h 4320"/>
                <a:gd name="T12" fmla="*/ 324 w 5760"/>
                <a:gd name="T13" fmla="*/ 4004 h 4320"/>
                <a:gd name="T14" fmla="*/ 324 w 5760"/>
                <a:gd name="T15" fmla="*/ 324 h 4320"/>
                <a:gd name="T16" fmla="*/ 5444 w 5760"/>
                <a:gd name="T17" fmla="*/ 324 h 4320"/>
                <a:gd name="T18" fmla="*/ 5444 w 5760"/>
                <a:gd name="T19" fmla="*/ 4004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9ECE398-97FC-1B96-118E-AAE494CB5B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866775" y="927100"/>
            <a:ext cx="634365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  <a:endParaRPr lang="en-US" altLang="pl-PL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2777927-3A07-3065-D7A7-432C6B8210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66775" y="2489200"/>
            <a:ext cx="6343650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  <a:endParaRPr lang="en-US" alt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76473-FF6B-31C9-F35D-B688B05712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39038" y="6365875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1" i="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21333B4E-FF83-4BD8-BA66-933661022E33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2F9D2-5350-6D7A-BA44-9473D9D72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0550" y="6365875"/>
            <a:ext cx="3860800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7DBCD49-E78D-164A-7859-DA58260A4454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A6B40E1D-587E-5E3C-5D7C-1267598EE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7678738" y="295275"/>
            <a:ext cx="790575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0" b="0" i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A9CF2D6-834D-415C-845D-203FF0B78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0" r:id="rId2"/>
    <p:sldLayoutId id="2147484035" r:id="rId3"/>
    <p:sldLayoutId id="2147484031" r:id="rId4"/>
    <p:sldLayoutId id="2147484032" r:id="rId5"/>
    <p:sldLayoutId id="2147484033" r:id="rId6"/>
    <p:sldLayoutId id="2147484036" r:id="rId7"/>
    <p:sldLayoutId id="2147484037" r:id="rId8"/>
    <p:sldLayoutId id="2147484038" r:id="rId9"/>
    <p:sldLayoutId id="2147484039" r:id="rId10"/>
    <p:sldLayoutId id="2147484040" r:id="rId11"/>
    <p:sldLayoutId id="2147484041" r:id="rId12"/>
    <p:sldLayoutId id="2147484042" r:id="rId13"/>
    <p:sldLayoutId id="2147484043" r:id="rId14"/>
    <p:sldLayoutId id="2147484044" r:id="rId15"/>
    <p:sldLayoutId id="2147484045" r:id="rId16"/>
    <p:sldLayoutId id="2147484046" r:id="rId17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bg2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Century Gothic" panose="020B050202020202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Century Gothic" panose="020B050202020202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Century Gothic" panose="020B050202020202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685800" indent="-282575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95885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233488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1508125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2C00547A-9C4D-5D88-2522-BC69E40F58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66775" y="1771650"/>
            <a:ext cx="7221538" cy="3006725"/>
          </a:xfrm>
        </p:spPr>
        <p:txBody>
          <a:bodyPr/>
          <a:lstStyle/>
          <a:p>
            <a:r>
              <a:rPr lang="pl-PL" altLang="pl-PL"/>
              <a:t>Efektywna  profilaktyka w powiecie wołomińskim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3A0CAF-54CF-5C16-1FB1-C4D7075B36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6775" y="4776788"/>
            <a:ext cx="6731000" cy="12382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Współpraca</a:t>
            </a:r>
            <a:r>
              <a: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gmin</a:t>
            </a:r>
            <a:r>
              <a: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rzecz</a:t>
            </a:r>
            <a:r>
              <a: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przeciwdziałania</a:t>
            </a:r>
            <a:r>
              <a: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uzależnieniom</a:t>
            </a:r>
            <a:r>
              <a: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przemocy</a:t>
            </a:r>
            <a:endParaRPr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>
            <a:extLst>
              <a:ext uri="{FF2B5EF4-FFF2-40B4-BE49-F238E27FC236}">
                <a16:creationId xmlns:a16="http://schemas.microsoft.com/office/drawing/2014/main" id="{AFCF7C57-F3ED-B423-BB18-84B8EBFB9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Rola jednoczenia sił gmin – co            zyskujemy?</a:t>
            </a:r>
          </a:p>
        </p:txBody>
      </p:sp>
      <p:sp>
        <p:nvSpPr>
          <p:cNvPr id="24579" name="Symbol zastępczy zawartości 2">
            <a:extLst>
              <a:ext uri="{FF2B5EF4-FFF2-40B4-BE49-F238E27FC236}">
                <a16:creationId xmlns:a16="http://schemas.microsoft.com/office/drawing/2014/main" id="{2F994321-6297-F3D5-4C76-BF182E712F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489200"/>
            <a:ext cx="7597775" cy="3667125"/>
          </a:xfrm>
        </p:spPr>
        <p:txBody>
          <a:bodyPr/>
          <a:lstStyle/>
          <a:p>
            <a:r>
              <a:rPr lang="pl-PL" altLang="pl-PL" sz="2000"/>
              <a:t>Problemy społeczne mają charakter ponadlokalny – przekraczają granice gmin</a:t>
            </a:r>
          </a:p>
          <a:p>
            <a:r>
              <a:rPr lang="pl-PL" altLang="pl-PL" sz="2000"/>
              <a:t>Wspólne działania = większy efekt i lepsze wykorzystanie zasobów</a:t>
            </a:r>
          </a:p>
          <a:p>
            <a:r>
              <a:rPr lang="pl-PL" altLang="pl-PL" sz="2000"/>
              <a:t>Każda gmina korzysta z doświadczeń i infrastruktury OPTU - profesjonalnej jednostki wsparcia działającej skutecznie na terenie powiatu od wielu lat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>
            <a:extLst>
              <a:ext uri="{FF2B5EF4-FFF2-40B4-BE49-F238E27FC236}">
                <a16:creationId xmlns:a16="http://schemas.microsoft.com/office/drawing/2014/main" id="{EA1C2DF6-EF1C-9A93-C943-93B36A7A95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Rola jednoczenia sił gmin  – co zyskujemy?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98E423-87E1-D2E8-976C-2B2FBBF73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925" y="2120900"/>
            <a:ext cx="7851775" cy="3898900"/>
          </a:xfrm>
        </p:spPr>
        <p:txBody>
          <a:bodyPr rtlCol="0">
            <a:normAutofit fontScale="85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l-PL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Dla mieszkańców: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Szerszy dostęp do oferty </a:t>
            </a:r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 mieszkańcy wszystkich gmin mogą korzystać z bogatszej oferty terapeutycznej i profilaktycznej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Brak ograniczeń „tylko dla swojej gminy”</a:t>
            </a:r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→ większa równość w dostępie.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Szybsza  i skuteczniejsza reakcja na problemy </a:t>
            </a:r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lepsza koordynacja między gminami pozwala na szybsze skierowanie osób potrzebujących, mieszkańcy zyskują łatwiejszą ścieżkę do specjalistów.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Profesjonalne wsparcie oparte na doświadczeniu OPTU </a:t>
            </a:r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ponad 18 lat praktyki w terapii uzależnień i profilaktyce, wykwalifikowana kadra specjalistów z różnych dziedzin (terapia, pedagogika, logopedia, psychologia).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>
            <a:extLst>
              <a:ext uri="{FF2B5EF4-FFF2-40B4-BE49-F238E27FC236}">
                <a16:creationId xmlns:a16="http://schemas.microsoft.com/office/drawing/2014/main" id="{B8165419-850A-69B9-C686-24BAEE542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Rola jednoczenia sił gmin  – co zyskujemy?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023DE3-981B-883E-D96E-7C121EBFC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925" y="2120900"/>
            <a:ext cx="7851775" cy="3898900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l-PL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Dla mieszkańców: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1900" b="1" dirty="0">
                <a:solidFill>
                  <a:schemeClr val="tx1"/>
                </a:solidFill>
              </a:rPr>
              <a:t>Programy odpowiadające realnym potrzebom </a:t>
            </a:r>
            <a:r>
              <a:rPr lang="pl-PL" sz="1900" dirty="0">
                <a:solidFill>
                  <a:schemeClr val="tx1"/>
                </a:solidFill>
              </a:rPr>
              <a:t>- działania nie są powielane mechanicznie, ale dopasowane do aktualnych problemów mieszkańców (np. </a:t>
            </a:r>
            <a:r>
              <a:rPr lang="pl-PL" sz="1900" dirty="0" err="1">
                <a:solidFill>
                  <a:schemeClr val="tx1"/>
                </a:solidFill>
              </a:rPr>
              <a:t>cyberuzależnienia</a:t>
            </a:r>
            <a:r>
              <a:rPr lang="pl-PL" sz="1900" dirty="0">
                <a:solidFill>
                  <a:schemeClr val="tx1"/>
                </a:solidFill>
              </a:rPr>
              <a:t>, przemoc w rodzinie),profilaktyka obejmuje całe rodziny i różne pokolenia.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1900" b="1" dirty="0">
                <a:solidFill>
                  <a:schemeClr val="tx1"/>
                </a:solidFill>
              </a:rPr>
              <a:t>Większa skuteczność i ciągłość pomocy </a:t>
            </a:r>
            <a:r>
              <a:rPr lang="pl-PL" sz="1900" dirty="0">
                <a:solidFill>
                  <a:schemeClr val="tx1"/>
                </a:solidFill>
              </a:rPr>
              <a:t>- wspólne finansowanie = stabilność i możliwość kontynuacji programów, mają pewność, że wsparcie nie zakończy się po kilku miesiącach.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ytuł 1">
            <a:extLst>
              <a:ext uri="{FF2B5EF4-FFF2-40B4-BE49-F238E27FC236}">
                <a16:creationId xmlns:a16="http://schemas.microsoft.com/office/drawing/2014/main" id="{433FED69-6214-0EE7-642B-D3365BE31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Rola jednoczenia sił gmin  – co zyskujemy?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9C2991-ADD2-8407-01A6-7F332F621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925" y="2120900"/>
            <a:ext cx="7851775" cy="3898900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l-PL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Dla mieszkańców:</a:t>
            </a: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endParaRPr lang="pl-PL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1900" b="1" dirty="0">
                <a:solidFill>
                  <a:schemeClr val="tx1"/>
                </a:solidFill>
              </a:rPr>
              <a:t>Nowe możliwości dla dzieci i młodzieży</a:t>
            </a:r>
            <a:r>
              <a:rPr lang="pl-PL" sz="1900" dirty="0">
                <a:solidFill>
                  <a:schemeClr val="tx1"/>
                </a:solidFill>
              </a:rPr>
              <a:t>, treningi umiejętności społecznych, złości, terapia logopedyczna,  nastawione na budowanie poczucia wartości i zdrowych relacji.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1900" b="1" dirty="0">
                <a:solidFill>
                  <a:schemeClr val="tx1"/>
                </a:solidFill>
              </a:rPr>
              <a:t>Bezpieczniejsze rodziny i społeczności lokalne </a:t>
            </a:r>
            <a:r>
              <a:rPr lang="pl-PL" sz="1900" dirty="0">
                <a:solidFill>
                  <a:schemeClr val="tx1"/>
                </a:solidFill>
              </a:rPr>
              <a:t>- profilaktyka przemocy i uzależnień to mniejsze ryzyko problemów pokoleniowych, bardziej zintegrowane środowisko lokalne.</a:t>
            </a:r>
          </a:p>
        </p:txBody>
      </p:sp>
      <p:pic>
        <p:nvPicPr>
          <p:cNvPr id="27652" name="Obraz 4">
            <a:extLst>
              <a:ext uri="{FF2B5EF4-FFF2-40B4-BE49-F238E27FC236}">
                <a16:creationId xmlns:a16="http://schemas.microsoft.com/office/drawing/2014/main" id="{8C281BC8-C33B-38A5-AB0D-8FB97D620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100" y="5030788"/>
            <a:ext cx="157003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ytuł 1">
            <a:extLst>
              <a:ext uri="{FF2B5EF4-FFF2-40B4-BE49-F238E27FC236}">
                <a16:creationId xmlns:a16="http://schemas.microsoft.com/office/drawing/2014/main" id="{94AF8304-A857-960E-EE21-DF4F20D523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Rola jednoczenia sił gmin  – co zyskujemy?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CD3DC2-943F-DF3E-1A82-67747AA1F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2046288"/>
            <a:ext cx="7654925" cy="4278312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Dla gmin: 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Efektywne wykorzystanie środków finansowych - </a:t>
            </a:r>
            <a:r>
              <a:rPr lang="pl-PL" sz="2000" dirty="0">
                <a:solidFill>
                  <a:schemeClr val="tx1"/>
                </a:solidFill>
              </a:rPr>
              <a:t>pełne zagospodarowanie środków z tzw. „korkowego”, uniknięcie sytuacji niewykorzystania funduszy i ich zwrotu.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Większa skuteczność działań profilaktycznych - </a:t>
            </a:r>
            <a:r>
              <a:rPr lang="pl-PL" sz="2000" dirty="0">
                <a:solidFill>
                  <a:schemeClr val="tx1"/>
                </a:solidFill>
              </a:rPr>
              <a:t>wspólne programy dają realny, mierzalny efekt, możliwość dotarcia do większej liczby mieszkańców. 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2000" b="1" dirty="0">
                <a:solidFill>
                  <a:schemeClr val="tx1"/>
                </a:solidFill>
              </a:rPr>
              <a:t>Możliwość realizacji kompleksowych programów</a:t>
            </a:r>
            <a:r>
              <a:rPr lang="pl-PL" sz="2000" dirty="0">
                <a:solidFill>
                  <a:schemeClr val="tx1"/>
                </a:solidFill>
              </a:rPr>
              <a:t> - skala współpracy pozwala wdrażać projekty, które przekraczają możliwości pojedynczych gmin, bogatsza i bardziej różnorodna oferta działań.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ytuł 1">
            <a:extLst>
              <a:ext uri="{FF2B5EF4-FFF2-40B4-BE49-F238E27FC236}">
                <a16:creationId xmlns:a16="http://schemas.microsoft.com/office/drawing/2014/main" id="{9CFD95BB-5F28-6AEA-648C-EA7BA8074F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Rola jednoczenia sił gmin  – co zyskujemy?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296AFD-88A8-517E-7CD5-7AFF95DA1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2046288"/>
            <a:ext cx="7654925" cy="4278312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Dla gmin: 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Optymalizacja kosztów - podział wydatków między gminy → </a:t>
            </a:r>
            <a:r>
              <a:rPr lang="pl-PL" sz="2000" dirty="0">
                <a:solidFill>
                  <a:schemeClr val="tx1"/>
                </a:solidFill>
              </a:rPr>
              <a:t>tańsze i bardziej efektywne rozwiązania, wspólne zasoby kadrowe i organizacyjne.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Budowanie pozytywnego wizerunku samorządu -</a:t>
            </a:r>
            <a:r>
              <a:rPr lang="pl-PL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gmina postrzegana jako aktywna i odpowiedzialna społecznie, działania widoczne i doceniane przez mieszkańców.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Wzmacnianie współpracy między samorządami -</a:t>
            </a:r>
            <a:r>
              <a:rPr lang="pl-PL" sz="2000" dirty="0">
                <a:solidFill>
                  <a:schemeClr val="tx1"/>
                </a:solidFill>
              </a:rPr>
              <a:t>większa integracja w powiecie, wymiana doświadczeń i dobrych praktyk.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ytuł 1">
            <a:extLst>
              <a:ext uri="{FF2B5EF4-FFF2-40B4-BE49-F238E27FC236}">
                <a16:creationId xmlns:a16="http://schemas.microsoft.com/office/drawing/2014/main" id="{E93DEDFF-4E3B-3AB6-78D0-244319C0CD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Rola jednoczenia sił gmin  – co zyskujemy?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454D92-2FB4-B130-ED9C-0087AAE71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2281238"/>
            <a:ext cx="7654925" cy="3949700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l-PL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Dla gmin: </a:t>
            </a:r>
          </a:p>
          <a:p>
            <a:pPr algn="just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pl-PL" sz="2000" b="1">
                <a:solidFill>
                  <a:schemeClr val="tx1">
                    <a:lumMod val="75000"/>
                    <a:lumOff val="25000"/>
                  </a:schemeClr>
                </a:solidFill>
              </a:rPr>
              <a:t>Lepsze wsparcie mieszkańców = silniejsza społeczność lokalna - </a:t>
            </a:r>
            <a:r>
              <a:rPr lang="pl-PL" sz="2000">
                <a:solidFill>
                  <a:schemeClr val="tx1">
                    <a:lumMod val="75000"/>
                    <a:lumOff val="25000"/>
                  </a:schemeClr>
                </a:solidFill>
              </a:rPr>
              <a:t>skuteczniejsza profilaktyka i pomoc psychologiczna, mniej problemów społecznych, które generują koszty dla gmin w przyszłości.</a:t>
            </a: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endParaRPr lang="pl-PL" sz="2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l-PL" sz="2200" b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Jedność = siła </a:t>
            </a:r>
            <a:r>
              <a:rPr lang="pl-PL" sz="2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razem łatwiej przeciwdziałać uzależnieniom, przemocy i problemom pokoleniowym</a:t>
            </a:r>
            <a:endParaRPr lang="pl-PL" sz="2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F59F9AF6-8A6F-E4C8-D14A-2E8D0DC24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Podsumowanie i apel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7B1E5822-4271-6E58-B7AE-A427D2A744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187575"/>
            <a:ext cx="7305675" cy="3832225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Wspólne działania gmin to szansa na skuteczniejszą profilaktykę</a:t>
            </a:r>
          </a:p>
          <a:p>
            <a:r>
              <a:rPr lang="pl-PL" altLang="pl-PL" sz="2000"/>
              <a:t>Pełne wykorzystanie środków 'korkowych'</a:t>
            </a:r>
          </a:p>
          <a:p>
            <a:r>
              <a:rPr lang="pl-PL" altLang="pl-PL" sz="2000"/>
              <a:t>Trwałą poprawę jakości życia mieszkańców</a:t>
            </a:r>
          </a:p>
          <a:p>
            <a:r>
              <a:rPr lang="pl-PL" altLang="pl-PL" sz="2000"/>
              <a:t>Razem możemy stworzyć system pomocy, który realnie działa</a:t>
            </a:r>
          </a:p>
        </p:txBody>
      </p:sp>
      <p:pic>
        <p:nvPicPr>
          <p:cNvPr id="31748" name="Obraz 6">
            <a:extLst>
              <a:ext uri="{FF2B5EF4-FFF2-40B4-BE49-F238E27FC236}">
                <a16:creationId xmlns:a16="http://schemas.microsoft.com/office/drawing/2014/main" id="{0EBCB376-B30D-2753-2E4B-8D92A737B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263" y="5059363"/>
            <a:ext cx="2384425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88796992-6F68-6BC4-8672-01AB82F0C6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6775" y="927100"/>
            <a:ext cx="6891338" cy="709613"/>
          </a:xfrm>
        </p:spPr>
        <p:txBody>
          <a:bodyPr/>
          <a:lstStyle/>
          <a:p>
            <a:r>
              <a:rPr lang="pl-PL" altLang="pl-PL"/>
              <a:t>Działania Programu „W Rodzinie Siła” 2024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1E48B7C6-E295-8285-8162-AA883B1358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489200"/>
            <a:ext cx="7824788" cy="3530600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Trening Umiejętności Społecznych (TUS) dla dzieci</a:t>
            </a:r>
          </a:p>
          <a:p>
            <a:r>
              <a:rPr lang="pl-PL" altLang="pl-PL" sz="2000"/>
              <a:t>Warsztaty umiejętności wychowawczych dla rodziców</a:t>
            </a:r>
          </a:p>
          <a:p>
            <a:r>
              <a:rPr lang="pl-PL" altLang="pl-PL" sz="2000"/>
              <a:t>Indywidualne i rodzinne konsultacje terapeutyczne</a:t>
            </a:r>
          </a:p>
          <a:p>
            <a:r>
              <a:rPr lang="pl-PL" altLang="pl-PL" sz="2000"/>
              <a:t>Program zrealizowany z sukcesem w Gminie Wołomin – propozycja rozszerzenia na cały powiat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EFCD8-AA6A-F782-BF92-4D7F9AEB3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t>Warsztaty umiejętności wychowawczych dla rodziców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2131FA36-61C4-2726-7520-65AF86D8DD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489200"/>
            <a:ext cx="7683500" cy="3530600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Pomocą objęto 60 osób dorosłych – 4 grupy po 15 osób</a:t>
            </a:r>
          </a:p>
          <a:p>
            <a:r>
              <a:rPr lang="pl-PL" altLang="pl-PL" sz="2000"/>
              <a:t>Zajęcia weekendowe: soboty i niedziele (marzec–czerwiec, wrzesień–grudzień)</a:t>
            </a:r>
          </a:p>
          <a:p>
            <a:r>
              <a:rPr lang="pl-PL" altLang="pl-PL" sz="2000"/>
              <a:t>Każde zajęcia: 8 godzin, razem 128 godzin warsztatowych</a:t>
            </a:r>
          </a:p>
          <a:p>
            <a:r>
              <a:rPr lang="pl-PL" altLang="pl-PL" sz="2000"/>
              <a:t>Tematyka obejmuje m.in. przeciwdziałanie przemocy w sieci</a:t>
            </a:r>
          </a:p>
          <a:p>
            <a:r>
              <a:rPr lang="pl-PL" altLang="pl-PL" sz="2000"/>
              <a:t>Koszt: 19 200 zł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02B211A-49C0-F798-8FB2-862E181ED5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Wyzwania współczesności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F70938FC-483E-1737-947A-9DECF6DC16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8538" y="2233613"/>
            <a:ext cx="7475537" cy="3786187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Rosnąca skala uzależnień chemicznych i behawioralnych (w tym cyberuzależnień)</a:t>
            </a:r>
          </a:p>
          <a:p>
            <a:r>
              <a:rPr lang="pl-PL" altLang="pl-PL" sz="2000"/>
              <a:t>Nasilenie zjawiska przemocy domowej</a:t>
            </a:r>
          </a:p>
          <a:p>
            <a:r>
              <a:rPr lang="pl-PL" altLang="pl-PL" sz="2000"/>
              <a:t>Tradycyjne programy ograniczają się głównie do działań w szkołach</a:t>
            </a:r>
          </a:p>
          <a:p>
            <a:r>
              <a:rPr lang="pl-PL" altLang="pl-PL" sz="2000"/>
              <a:t>Konieczność spojrzenia na profilaktykę w wymiarze międzypokoleniowym – m.in. syndrom„wyuczonej bezradności”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E0FCE-953E-970D-BE80-75A95157B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t>Trening Umiejętności Społecznych (TUS) dla dzieci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C903EBBC-FFCB-A077-4C8E-CC856E75C7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489200"/>
            <a:ext cx="7570788" cy="3530600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Pomocą objęto 24 dzieci – 4 grupy po 6 osób</a:t>
            </a:r>
          </a:p>
          <a:p>
            <a:r>
              <a:rPr lang="pl-PL" altLang="pl-PL" sz="2000"/>
              <a:t>Zajęcia w piątki (marzec–grudzień), czas trwania: 90 minut</a:t>
            </a:r>
          </a:p>
          <a:p>
            <a:r>
              <a:rPr lang="pl-PL" altLang="pl-PL" sz="2000"/>
              <a:t>Razem 48 godzin treningu grupowego</a:t>
            </a:r>
          </a:p>
          <a:p>
            <a:r>
              <a:rPr lang="pl-PL" altLang="pl-PL" sz="2000"/>
              <a:t>Uwzględniono przeciwdziałanie przemocy w sieci</a:t>
            </a:r>
          </a:p>
          <a:p>
            <a:r>
              <a:rPr lang="pl-PL" altLang="pl-PL" sz="2000"/>
              <a:t>Koszt: 7 200 zł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28DE9221-3325-F740-4204-762DF419A7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Terapia pedagogiczna dla dzieci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27C6543F-1373-A24E-1B21-0384910BED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489200"/>
            <a:ext cx="7485063" cy="3530600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Zajęcia korekcyjno–kompensacyjne dla dzieci (8–12 lat)</a:t>
            </a:r>
          </a:p>
          <a:p>
            <a:r>
              <a:rPr lang="pl-PL" altLang="pl-PL" sz="2000"/>
              <a:t>Pomocą objęto 24 dzieci – 4 grupy po 6 osób</a:t>
            </a:r>
          </a:p>
          <a:p>
            <a:r>
              <a:rPr lang="pl-PL" altLang="pl-PL" sz="2000"/>
              <a:t>Zajęcia w piątki, czas trwania: 90 minut</a:t>
            </a:r>
          </a:p>
          <a:p>
            <a:r>
              <a:rPr lang="pl-PL" altLang="pl-PL" sz="2000"/>
              <a:t>Cel: wsparcie dzieci lękowych i w trudnych sytuacjach społecznych</a:t>
            </a:r>
          </a:p>
          <a:p>
            <a:r>
              <a:rPr lang="pl-PL" altLang="pl-PL" sz="2000"/>
              <a:t>Koszt: 7 200 zł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560C0183-2178-F488-5707-3887894C93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Trening kontroli złości dla dzieci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D9718-BDB0-5759-7501-E5521E6F1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 sz="2000"/>
            </a:pPr>
            <a:r>
              <a:rPr sz="2000">
                <a:solidFill>
                  <a:schemeClr val="tx1">
                    <a:lumMod val="75000"/>
                    <a:lumOff val="25000"/>
                  </a:schemeClr>
                </a:solidFill>
              </a:rPr>
              <a:t>Wsparcie dla dzieci przejawiających zachowania agresywne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 sz="2000"/>
            </a:pPr>
            <a:r>
              <a:rPr sz="2000">
                <a:solidFill>
                  <a:schemeClr val="tx1">
                    <a:lumMod val="75000"/>
                    <a:lumOff val="25000"/>
                  </a:schemeClr>
                </a:solidFill>
              </a:rPr>
              <a:t>Pomocą objęto 24 dzieci – 4 grupy po 6 osób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 sz="2000"/>
            </a:pPr>
            <a:r>
              <a:rPr sz="2000">
                <a:solidFill>
                  <a:schemeClr val="tx1">
                    <a:lumMod val="75000"/>
                    <a:lumOff val="25000"/>
                  </a:schemeClr>
                </a:solidFill>
              </a:rPr>
              <a:t>Zajęcia w piątki (marzec–grudzień), czas trwania: 120 minut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 sz="2000"/>
            </a:pPr>
            <a:r>
              <a:rPr sz="2000">
                <a:solidFill>
                  <a:schemeClr val="tx1">
                    <a:lumMod val="75000"/>
                    <a:lumOff val="25000"/>
                  </a:schemeClr>
                </a:solidFill>
              </a:rPr>
              <a:t>Uwzględniono przeciwdziałanie przemocy w sieci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 sz="2000"/>
            </a:pPr>
            <a:r>
              <a:rPr sz="2000">
                <a:solidFill>
                  <a:schemeClr val="tx1">
                    <a:lumMod val="75000"/>
                    <a:lumOff val="25000"/>
                  </a:schemeClr>
                </a:solidFill>
              </a:rPr>
              <a:t>Razem 64 godziny treningu grupowego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 sz="2000"/>
            </a:pPr>
            <a:r>
              <a:rPr sz="2000">
                <a:solidFill>
                  <a:schemeClr val="tx1">
                    <a:lumMod val="75000"/>
                    <a:lumOff val="25000"/>
                  </a:schemeClr>
                </a:solidFill>
              </a:rPr>
              <a:t>Koszt: 9 600 zł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B0AEF2D3-99F0-7C1C-54E4-0996FD1C0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Terapia logopedyczna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D281BFC2-16E8-8FE8-6EA3-4E1C9ED105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489200"/>
            <a:ext cx="7570788" cy="3530600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Indywidualna terapia logopedyczna z dzieckiem</a:t>
            </a:r>
          </a:p>
          <a:p>
            <a:r>
              <a:rPr lang="pl-PL" altLang="pl-PL" sz="2000"/>
              <a:t>Zajęcia w każdą środę – 5 godzin tygodniowo</a:t>
            </a:r>
          </a:p>
          <a:p>
            <a:r>
              <a:rPr lang="pl-PL" altLang="pl-PL" sz="2000"/>
              <a:t>Łącznie 180 godzin terapii</a:t>
            </a:r>
          </a:p>
          <a:p>
            <a:r>
              <a:rPr lang="pl-PL" altLang="pl-PL" sz="2000"/>
              <a:t>Możliwość objęcia pomocą ok. 40 dzieci (w zależności od potrzeb)</a:t>
            </a:r>
          </a:p>
          <a:p>
            <a:r>
              <a:rPr lang="pl-PL" altLang="pl-PL" sz="2000"/>
              <a:t>Koszt: 27 000 zł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32837FD1-CE0B-1C8E-B5AA-B63CE5EC1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Warsztat uwikłań internetowych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54B7C6BA-F3D9-F089-85B9-333E00D8E9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489200"/>
            <a:ext cx="7731125" cy="3530600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Warsztat przeciwdziałania przemocy w sieci</a:t>
            </a:r>
          </a:p>
          <a:p>
            <a:r>
              <a:rPr lang="pl-PL" altLang="pl-PL" sz="2000"/>
              <a:t>Realizowany w ramach:</a:t>
            </a:r>
          </a:p>
          <a:p>
            <a:r>
              <a:rPr lang="pl-PL" altLang="pl-PL" sz="2000"/>
              <a:t>- Treningu Umiejętności Społecznych (TUS)</a:t>
            </a:r>
          </a:p>
          <a:p>
            <a:r>
              <a:rPr lang="pl-PL" altLang="pl-PL" sz="2000"/>
              <a:t>- Warsztatów Umiejętności Wychowawczych dla rodziców</a:t>
            </a:r>
          </a:p>
          <a:p>
            <a:r>
              <a:rPr lang="pl-PL" altLang="pl-PL" sz="2000"/>
              <a:t>- Terapii Pedagogicznej dla dzieci</a:t>
            </a:r>
          </a:p>
          <a:p>
            <a:r>
              <a:rPr lang="pl-PL" altLang="pl-PL" sz="2000"/>
              <a:t>- Treningu Kontroli Złości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5AD1F-1627-E758-6161-7FC606F900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5F0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9939" name="TextBox 2">
            <a:extLst>
              <a:ext uri="{FF2B5EF4-FFF2-40B4-BE49-F238E27FC236}">
                <a16:creationId xmlns:a16="http://schemas.microsoft.com/office/drawing/2014/main" id="{01F106DD-9722-B1F0-2CD4-AACE2E31B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545513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/>
            <a:endParaRPr lang="pl-PL" altLang="pl-PL"/>
          </a:p>
          <a:p>
            <a:pPr eaLnBrk="1" hangingPunct="1"/>
            <a:r>
              <a:rPr lang="pl-PL" altLang="pl-PL" sz="3200" b="1">
                <a:solidFill>
                  <a:srgbClr val="002060"/>
                </a:solidFill>
              </a:rPr>
              <a:t>Kosztorys Programu „W Rodzinie Siła” 2024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333BAB6-5EF6-F3C8-9552-D63B70C3786B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371600"/>
          <a:ext cx="8229600" cy="4587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95">
                <a:tc>
                  <a:txBody>
                    <a:bodyPr/>
                    <a:lstStyle/>
                    <a:p>
                      <a:r>
                        <a:rPr sz="2000" b="1">
                          <a:solidFill>
                            <a:srgbClr val="002060"/>
                          </a:solidFill>
                        </a:rPr>
                        <a:t>Pozycja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2000" b="1">
                          <a:solidFill>
                            <a:srgbClr val="002060"/>
                          </a:solidFill>
                        </a:rPr>
                        <a:t>Koszt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Konsultacje indywidualne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214 950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Trening Umiejętności Społecznych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7 200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Terapia pedagogiczna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7 200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Trening kontroli złości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9 600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Warsztaty wychowawcze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19 200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Terapia logopedyczna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27 000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Koordynacja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10 000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 dirty="0" err="1">
                          <a:solidFill>
                            <a:srgbClr val="002060"/>
                          </a:solidFill>
                        </a:rPr>
                        <a:t>Materiały</a:t>
                      </a:r>
                      <a:r>
                        <a:rPr sz="1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002060"/>
                          </a:solidFill>
                        </a:rPr>
                        <a:t>edukacyjne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4 300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Obsługa administracyjna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10 500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Wsparcie rejestracji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>
                          <a:solidFill>
                            <a:srgbClr val="002060"/>
                          </a:solidFill>
                        </a:rPr>
                        <a:t>400 zł</a:t>
                      </a: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053">
                <a:tc>
                  <a:txBody>
                    <a:bodyPr/>
                    <a:lstStyle/>
                    <a:p>
                      <a:r>
                        <a:rPr sz="1800" b="1">
                          <a:solidFill>
                            <a:srgbClr val="002060"/>
                          </a:solidFill>
                        </a:rPr>
                        <a:t>RAZEM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sz="1800" b="1" dirty="0">
                          <a:solidFill>
                            <a:srgbClr val="002060"/>
                          </a:solidFill>
                        </a:rPr>
                        <a:t>310 350 </a:t>
                      </a:r>
                      <a:r>
                        <a:rPr sz="1800" b="1" dirty="0" err="1">
                          <a:solidFill>
                            <a:srgbClr val="002060"/>
                          </a:solidFill>
                        </a:rPr>
                        <a:t>zł</a:t>
                      </a:r>
                      <a:endParaRPr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68649CC7-DCF5-8679-F36A-18DC984D5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Na koniec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3C7D8175-0591-926D-B42A-2B68C3A3C8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489200"/>
            <a:ext cx="7731125" cy="3530600"/>
          </a:xfrm>
        </p:spPr>
        <p:txBody>
          <a:bodyPr/>
          <a:lstStyle/>
          <a:p>
            <a:pPr marL="0" indent="0" algn="ctr">
              <a:buFont typeface="Wingdings 3" panose="05040102010807070707" pitchFamily="18" charset="2"/>
              <a:buNone/>
            </a:pPr>
            <a:r>
              <a:rPr lang="pl-PL" altLang="pl-PL" sz="2400"/>
              <a:t>Dziękuję za Państwa czas i uwagę,</a:t>
            </a:r>
          </a:p>
          <a:p>
            <a:pPr marL="0" indent="0" algn="ctr">
              <a:buFont typeface="Wingdings 3" panose="05040102010807070707" pitchFamily="18" charset="2"/>
              <a:buNone/>
            </a:pPr>
            <a:endParaRPr lang="pl-PL" altLang="pl-PL" sz="2400"/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pl-PL" altLang="pl-PL" sz="2400"/>
              <a:t>Liczymy na zrozumienie dla naszej inicjatywy i dobrą współpracę.</a:t>
            </a:r>
          </a:p>
          <a:p>
            <a:pPr marL="0" indent="0" algn="ctr">
              <a:buFont typeface="Wingdings 3" panose="05040102010807070707" pitchFamily="18" charset="2"/>
              <a:buNone/>
            </a:pPr>
            <a:endParaRPr lang="pl-PL" altLang="pl-PL" sz="2400"/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pl-PL" altLang="pl-PL" sz="2400"/>
              <a:t>Tomasz Makowski</a:t>
            </a:r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pl-PL" altLang="pl-PL" sz="2400"/>
              <a:t>Dyrektor OPTU w Wołominie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2620968D-B774-F13F-D771-A62A58B83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Dlaczego wspólne działania gmin?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D95F8247-EB43-37C0-561C-43A2CB821D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1922463"/>
            <a:ext cx="7712075" cy="4097337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Każda gmina realizuje własny program, jednak brak koordynacji obniża skuteczność</a:t>
            </a:r>
          </a:p>
          <a:p>
            <a:r>
              <a:rPr lang="pl-PL" altLang="pl-PL" sz="2000"/>
              <a:t>Problemy społeczne nie mają granic administracyjnych – wymagają współpracy międzygminnej</a:t>
            </a:r>
          </a:p>
          <a:p>
            <a:r>
              <a:rPr lang="pl-PL" altLang="pl-PL" sz="2000"/>
              <a:t>Zintegrowane działania = większy zasięg, trwałe efekty, lepsze wykorzystanie środków</a:t>
            </a:r>
          </a:p>
          <a:p>
            <a:r>
              <a:rPr lang="pl-PL" altLang="pl-PL" sz="2000"/>
              <a:t>Profilaktyka jako inwestycja: wspólne działania to oszczędność i realna poprawa jakości życia mieszkańców</a:t>
            </a:r>
          </a:p>
        </p:txBody>
      </p:sp>
      <p:pic>
        <p:nvPicPr>
          <p:cNvPr id="17412" name="Obraz 4">
            <a:extLst>
              <a:ext uri="{FF2B5EF4-FFF2-40B4-BE49-F238E27FC236}">
                <a16:creationId xmlns:a16="http://schemas.microsoft.com/office/drawing/2014/main" id="{37625FB0-B2E8-8840-412F-1C9B5FE5D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975" y="5399088"/>
            <a:ext cx="1716088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4A45AC85-98C0-D365-61F0-5AEACF9D8F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Rola OPTU w systemie powiatowym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0F5F211D-C1AD-B85E-CBC3-1B054B9FDA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233613"/>
            <a:ext cx="7635875" cy="3786187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Ośrodek Profilaktyki i Terapii Uzależnień w Wołominie działa od 18 lat</a:t>
            </a:r>
          </a:p>
          <a:p>
            <a:r>
              <a:rPr lang="pl-PL" altLang="pl-PL" sz="2000"/>
              <a:t>Każdego roku pomaga 1200–1300 osobom z całego powiatu</a:t>
            </a:r>
          </a:p>
          <a:p>
            <a:r>
              <a:rPr lang="pl-PL" altLang="pl-PL" sz="2000"/>
              <a:t>Prowadzi terapię zarówno z nakazów sądowych, jak i dla osób zgłaszających się dobrowolnie</a:t>
            </a:r>
          </a:p>
          <a:p>
            <a:r>
              <a:rPr lang="pl-PL" altLang="pl-PL" sz="2000"/>
              <a:t>Doświadczona kadra gotowa poszerzyć działania o nowe obszary (cyberuzależnienia, przemoc w rodzinie)</a:t>
            </a:r>
          </a:p>
        </p:txBody>
      </p:sp>
      <p:pic>
        <p:nvPicPr>
          <p:cNvPr id="18436" name="Obraz 3">
            <a:extLst>
              <a:ext uri="{FF2B5EF4-FFF2-40B4-BE49-F238E27FC236}">
                <a16:creationId xmlns:a16="http://schemas.microsoft.com/office/drawing/2014/main" id="{D73EA0B1-FD9A-DF70-A41D-1CAC4877A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504825"/>
            <a:ext cx="1598612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C7F50572-8521-DB67-F4F4-E7618F92D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5963" y="927100"/>
            <a:ext cx="6494462" cy="709613"/>
          </a:xfrm>
        </p:spPr>
        <p:txBody>
          <a:bodyPr/>
          <a:lstStyle/>
          <a:p>
            <a:r>
              <a:rPr lang="pl-PL" altLang="pl-PL"/>
              <a:t>Oferta programowa OPTU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631B2A16-000C-C1E4-E99D-EDD570B685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262188"/>
            <a:ext cx="7513638" cy="3757612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Program 'Siła w Rodzinie': TUS dla dzieci, warsztaty dla rodziców, konsultacje terapeutyczne</a:t>
            </a:r>
          </a:p>
          <a:p>
            <a:r>
              <a:rPr lang="pl-PL" altLang="pl-PL" sz="2000"/>
              <a:t>Grupy terapeutyczne: DDA, osoby doświadczające przemocy, osoby stosujące przemoc</a:t>
            </a:r>
          </a:p>
          <a:p>
            <a:r>
              <a:rPr lang="pl-PL" altLang="pl-PL" sz="2000"/>
              <a:t>Warsztaty weekendowe: komunikacja, asertywność, emocje, poczucie wartości, wychowanie dzieci</a:t>
            </a:r>
          </a:p>
        </p:txBody>
      </p:sp>
      <p:pic>
        <p:nvPicPr>
          <p:cNvPr id="19460" name="Obraz 6">
            <a:extLst>
              <a:ext uri="{FF2B5EF4-FFF2-40B4-BE49-F238E27FC236}">
                <a16:creationId xmlns:a16="http://schemas.microsoft.com/office/drawing/2014/main" id="{12709814-CE22-9C7B-F02B-06B70FE8F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800" y="5164138"/>
            <a:ext cx="23114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Obraz 7">
            <a:extLst>
              <a:ext uri="{FF2B5EF4-FFF2-40B4-BE49-F238E27FC236}">
                <a16:creationId xmlns:a16="http://schemas.microsoft.com/office/drawing/2014/main" id="{40C884E2-2102-7EEB-6C58-6FDC52F51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504825"/>
            <a:ext cx="1598613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E596222-3404-A289-42D7-A0F9560713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Nasz potencjał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65A0DB12-0923-58A1-F1B2-31E83749FA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489200"/>
            <a:ext cx="7758113" cy="3530600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18 lat doświadczenia w terapii uzależnień i współuzależnienia</a:t>
            </a:r>
          </a:p>
          <a:p>
            <a:r>
              <a:rPr lang="pl-PL" altLang="pl-PL" sz="2000"/>
              <a:t>Wykwalifikowana kadra specjalistów</a:t>
            </a:r>
          </a:p>
          <a:p>
            <a:r>
              <a:rPr lang="pl-PL" altLang="pl-PL" sz="2000"/>
              <a:t>Stała współpraca z sądami i gminnymi komisjami</a:t>
            </a:r>
          </a:p>
          <a:p>
            <a:r>
              <a:rPr lang="pl-PL" altLang="pl-PL" sz="2000"/>
              <a:t>Gotowość do prowadzenia programów o zasięgu powiatowym</a:t>
            </a:r>
          </a:p>
        </p:txBody>
      </p:sp>
      <p:pic>
        <p:nvPicPr>
          <p:cNvPr id="20484" name="Obraz 4">
            <a:extLst>
              <a:ext uri="{FF2B5EF4-FFF2-40B4-BE49-F238E27FC236}">
                <a16:creationId xmlns:a16="http://schemas.microsoft.com/office/drawing/2014/main" id="{8437D2E8-A3E3-1E6B-F4C3-A3F79B2C6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25" y="504825"/>
            <a:ext cx="1597025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1306C163-1204-FBF0-F9A1-63A04970DD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Nasza propozycja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0A4467EE-2FB4-0F47-2ABE-A1301A7ABA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111375"/>
            <a:ext cx="7721600" cy="3908425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Koordynacja i rozszerzenie oferty psychoterapeutycznej dla wszystkich gmin powiatu</a:t>
            </a:r>
          </a:p>
          <a:p>
            <a:r>
              <a:rPr lang="pl-PL" altLang="pl-PL" sz="2000"/>
              <a:t>Utworzenie dodatkowego etatu w poradni Uzależnień dla Dzieci</a:t>
            </a:r>
          </a:p>
          <a:p>
            <a:r>
              <a:rPr lang="pl-PL" altLang="pl-PL" sz="2000"/>
              <a:t>Realizacja działań zgodnie z rekomendacjami krajowymi i wojewódzkimi</a:t>
            </a:r>
          </a:p>
          <a:p>
            <a:r>
              <a:rPr lang="pl-PL" altLang="pl-PL" sz="2000"/>
              <a:t>Budowa jednolitego systemu profilaktyki i terapii dostępnego dla całej społeczności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0F7A287D-1B0D-EA5C-B375-9AD8150C58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Finansowanie z 'korkowego'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01A2C855-48B5-D9F7-3F13-D5D7A08541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262188"/>
            <a:ext cx="7240588" cy="3757612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Wspólne działania mogą być finansowane ze środków tzw. 'korkowego' (opłaty alkoholowej)</a:t>
            </a:r>
          </a:p>
          <a:p>
            <a:r>
              <a:rPr lang="pl-PL" altLang="pl-PL" sz="2000"/>
              <a:t>Korzyści dla mieszkańców: większa dostępność pomocy, szersza oferta działań</a:t>
            </a:r>
          </a:p>
          <a:p>
            <a:r>
              <a:rPr lang="pl-PL" altLang="pl-PL" sz="2000"/>
              <a:t>Korzyści dla gmin: efektywne wykorzystanie środków, realne efekty, wzmocnienie współpracy</a:t>
            </a:r>
          </a:p>
        </p:txBody>
      </p:sp>
      <p:pic>
        <p:nvPicPr>
          <p:cNvPr id="22532" name="Obraz 4">
            <a:extLst>
              <a:ext uri="{FF2B5EF4-FFF2-40B4-BE49-F238E27FC236}">
                <a16:creationId xmlns:a16="http://schemas.microsoft.com/office/drawing/2014/main" id="{1ED460BC-8DF2-C504-C2EE-DC4325830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4803775"/>
            <a:ext cx="140176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7D8E4DE1-A73F-634E-471D-831D68F25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Co zyskujemy?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2898B660-7F8D-1F63-426C-8F98CE10A0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2319338"/>
            <a:ext cx="7664450" cy="3336925"/>
          </a:xfrm>
        </p:spPr>
        <p:txBody>
          <a:bodyPr/>
          <a:lstStyle/>
          <a:p>
            <a:endParaRPr lang="pl-PL" altLang="pl-PL"/>
          </a:p>
          <a:p>
            <a:r>
              <a:rPr lang="pl-PL" altLang="pl-PL" sz="2000"/>
              <a:t>Spójny system profilaktyki w całym powiecie</a:t>
            </a:r>
          </a:p>
          <a:p>
            <a:r>
              <a:rPr lang="pl-PL" altLang="pl-PL" sz="2000"/>
              <a:t>Lepsze wykorzystanie środków gminnych i powiatowych</a:t>
            </a:r>
          </a:p>
          <a:p>
            <a:r>
              <a:rPr lang="pl-PL" altLang="pl-PL" sz="2000"/>
              <a:t>Realne wsparcie dla dzieci, młodzieży i dorosłych</a:t>
            </a:r>
          </a:p>
          <a:p>
            <a:r>
              <a:rPr lang="pl-PL" altLang="pl-PL" sz="2000"/>
              <a:t>Wzmocnienie rodzin i zatrzymanie cyklu traumy międzypokoleniowej</a:t>
            </a:r>
          </a:p>
        </p:txBody>
      </p:sp>
      <p:pic>
        <p:nvPicPr>
          <p:cNvPr id="23556" name="Obraz 4">
            <a:extLst>
              <a:ext uri="{FF2B5EF4-FFF2-40B4-BE49-F238E27FC236}">
                <a16:creationId xmlns:a16="http://schemas.microsoft.com/office/drawing/2014/main" id="{D1F71FE5-F95A-4AC1-B146-760F7AAC7B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960938"/>
            <a:ext cx="32956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(sala konferencyjna)">
  <a:themeElements>
    <a:clrScheme name="Jon (sala konferencyjna)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Jon (sala konferencyjna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 (sala konferencyjna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filaktyka_Wolomin_Gminy[Compatibility Mode]" id="{816C9B0F-4FC2-4EBE-A233-B328EA13E298}" vid="{068A0544-23BA-41DD-92CC-C788DC8FB6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Profilaktyka_Wolomin_Gminy(1)</Template>
  <TotalTime>1</TotalTime>
  <Words>1237</Words>
  <Application>Microsoft Office PowerPoint</Application>
  <PresentationFormat>Pokaz na ekranie (4:3)</PresentationFormat>
  <Paragraphs>171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2" baseType="lpstr">
      <vt:lpstr>Century Gothic</vt:lpstr>
      <vt:lpstr>Arial</vt:lpstr>
      <vt:lpstr>Wingdings 3</vt:lpstr>
      <vt:lpstr>Calibri</vt:lpstr>
      <vt:lpstr>Wingdings</vt:lpstr>
      <vt:lpstr>Jon (sala konferencyjna)</vt:lpstr>
      <vt:lpstr>Efektywna  profilaktyka w powiecie wołomińskim</vt:lpstr>
      <vt:lpstr>Wyzwania współczesności</vt:lpstr>
      <vt:lpstr>Dlaczego wspólne działania gmin?</vt:lpstr>
      <vt:lpstr>Rola OPTU w systemie powiatowym</vt:lpstr>
      <vt:lpstr>Oferta programowa OPTU</vt:lpstr>
      <vt:lpstr>Nasz potencjał</vt:lpstr>
      <vt:lpstr>Nasza propozycja</vt:lpstr>
      <vt:lpstr>Finansowanie z 'korkowego'</vt:lpstr>
      <vt:lpstr>Co zyskujemy?</vt:lpstr>
      <vt:lpstr>Rola jednoczenia sił gmin – co            zyskujemy?</vt:lpstr>
      <vt:lpstr>Rola jednoczenia sił gmin  – co zyskujemy?</vt:lpstr>
      <vt:lpstr>Rola jednoczenia sił gmin  – co zyskujemy?</vt:lpstr>
      <vt:lpstr>Rola jednoczenia sił gmin  – co zyskujemy?</vt:lpstr>
      <vt:lpstr>Rola jednoczenia sił gmin  – co zyskujemy?</vt:lpstr>
      <vt:lpstr>Rola jednoczenia sił gmin  – co zyskujemy?</vt:lpstr>
      <vt:lpstr>Rola jednoczenia sił gmin  – co zyskujemy?</vt:lpstr>
      <vt:lpstr>Podsumowanie i apel</vt:lpstr>
      <vt:lpstr>Działania Programu „W Rodzinie Siła” 2024</vt:lpstr>
      <vt:lpstr>Warsztaty umiejętności wychowawczych dla rodziców</vt:lpstr>
      <vt:lpstr>Trening Umiejętności Społecznych (TUS) dla dzieci</vt:lpstr>
      <vt:lpstr>Terapia pedagogiczna dla dzieci</vt:lpstr>
      <vt:lpstr>Trening kontroli złości dla dzieci</vt:lpstr>
      <vt:lpstr>Terapia logopedyczna</vt:lpstr>
      <vt:lpstr>Warsztat uwikłań internetowych</vt:lpstr>
      <vt:lpstr>Prezentacja programu PowerPoint</vt:lpstr>
      <vt:lpstr>Na koniec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OPTU Wołomin</dc:creator>
  <cp:keywords/>
  <dc:description>generated using python-pptx</dc:description>
  <cp:lastModifiedBy>OPTU Wołomin</cp:lastModifiedBy>
  <cp:revision>1</cp:revision>
  <dcterms:created xsi:type="dcterms:W3CDTF">2025-09-17T07:26:47Z</dcterms:created>
  <dcterms:modified xsi:type="dcterms:W3CDTF">2025-09-17T07:28:01Z</dcterms:modified>
  <cp:category/>
</cp:coreProperties>
</file>