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D1E265-7C36-4F8C-AE7D-96E92163788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956F6382-7357-4CC0-9777-E75AA66DC33A}">
      <dgm:prSet phldrT="[Tekst]"/>
      <dgm:spPr/>
      <dgm:t>
        <a:bodyPr/>
        <a:lstStyle/>
        <a:p>
          <a:r>
            <a:rPr lang="pl-PL" dirty="0"/>
            <a:t>Początek stycznia 2025</a:t>
          </a:r>
        </a:p>
      </dgm:t>
    </dgm:pt>
    <dgm:pt modelId="{413EA32E-22F7-4C6F-A41B-5C6B7C713793}" type="parTrans" cxnId="{5F528795-DE23-4EE1-8C7F-5CCE64E84CA1}">
      <dgm:prSet/>
      <dgm:spPr/>
      <dgm:t>
        <a:bodyPr/>
        <a:lstStyle/>
        <a:p>
          <a:endParaRPr lang="pl-PL"/>
        </a:p>
      </dgm:t>
    </dgm:pt>
    <dgm:pt modelId="{528B6F89-6D80-447D-9134-20B38C57ABBC}" type="sibTrans" cxnId="{5F528795-DE23-4EE1-8C7F-5CCE64E84CA1}">
      <dgm:prSet/>
      <dgm:spPr/>
      <dgm:t>
        <a:bodyPr/>
        <a:lstStyle/>
        <a:p>
          <a:endParaRPr lang="pl-PL"/>
        </a:p>
      </dgm:t>
    </dgm:pt>
    <dgm:pt modelId="{372E2E39-C87A-4DCE-B187-0BE3D5EAD70C}">
      <dgm:prSet phldrT="[Tekst]"/>
      <dgm:spPr/>
      <dgm:t>
        <a:bodyPr/>
        <a:lstStyle/>
        <a:p>
          <a:r>
            <a:rPr lang="pl-PL" dirty="0"/>
            <a:t>27 stycznia</a:t>
          </a:r>
        </a:p>
      </dgm:t>
    </dgm:pt>
    <dgm:pt modelId="{492BBF1C-9F5F-4195-8950-D592926ED5FF}" type="sibTrans" cxnId="{1DB2058A-8BFF-4A70-91F5-1289BAC45B77}">
      <dgm:prSet/>
      <dgm:spPr/>
      <dgm:t>
        <a:bodyPr/>
        <a:lstStyle/>
        <a:p>
          <a:endParaRPr lang="pl-PL"/>
        </a:p>
      </dgm:t>
    </dgm:pt>
    <dgm:pt modelId="{6A8DB0D6-520B-4685-94F6-247AE2953C03}" type="parTrans" cxnId="{1DB2058A-8BFF-4A70-91F5-1289BAC45B77}">
      <dgm:prSet/>
      <dgm:spPr/>
      <dgm:t>
        <a:bodyPr/>
        <a:lstStyle/>
        <a:p>
          <a:endParaRPr lang="pl-PL"/>
        </a:p>
      </dgm:t>
    </dgm:pt>
    <dgm:pt modelId="{385F491C-AF76-4F0E-B72C-16507E4C4328}">
      <dgm:prSet phldrT="[Tekst]"/>
      <dgm:spPr/>
      <dgm:t>
        <a:bodyPr/>
        <a:lstStyle/>
        <a:p>
          <a:r>
            <a:rPr lang="pl-PL" dirty="0"/>
            <a:t>04 </a:t>
          </a:r>
        </a:p>
        <a:p>
          <a:r>
            <a:rPr lang="pl-PL" dirty="0"/>
            <a:t>lutego</a:t>
          </a:r>
        </a:p>
      </dgm:t>
    </dgm:pt>
    <dgm:pt modelId="{43EDCF4E-89E7-40FC-BE14-1D5504180CB6}" type="sibTrans" cxnId="{EA966E2E-CD00-44CA-A785-62F1ED9A90A4}">
      <dgm:prSet/>
      <dgm:spPr/>
      <dgm:t>
        <a:bodyPr/>
        <a:lstStyle/>
        <a:p>
          <a:endParaRPr lang="pl-PL"/>
        </a:p>
      </dgm:t>
    </dgm:pt>
    <dgm:pt modelId="{2E715209-9A7F-46E2-8912-75A0463AD376}" type="parTrans" cxnId="{EA966E2E-CD00-44CA-A785-62F1ED9A90A4}">
      <dgm:prSet/>
      <dgm:spPr/>
      <dgm:t>
        <a:bodyPr/>
        <a:lstStyle/>
        <a:p>
          <a:endParaRPr lang="pl-PL"/>
        </a:p>
      </dgm:t>
    </dgm:pt>
    <dgm:pt modelId="{174D32E9-BC9E-4382-9C59-D48AD58E13D8}">
      <dgm:prSet phldrT="[Tekst]"/>
      <dgm:spPr/>
      <dgm:t>
        <a:bodyPr/>
        <a:lstStyle/>
        <a:p>
          <a:r>
            <a:rPr lang="pl-PL" dirty="0"/>
            <a:t>11</a:t>
          </a:r>
        </a:p>
        <a:p>
          <a:r>
            <a:rPr lang="pl-PL" dirty="0"/>
            <a:t> lutego</a:t>
          </a:r>
        </a:p>
      </dgm:t>
    </dgm:pt>
    <dgm:pt modelId="{9C71BC2B-F9EE-498E-B197-EC8B211AD9E4}" type="sibTrans" cxnId="{4F1BBC1D-E5EF-4DC2-9968-329AD8010B44}">
      <dgm:prSet/>
      <dgm:spPr/>
      <dgm:t>
        <a:bodyPr/>
        <a:lstStyle/>
        <a:p>
          <a:endParaRPr lang="pl-PL"/>
        </a:p>
      </dgm:t>
    </dgm:pt>
    <dgm:pt modelId="{59B19D93-23F4-400A-9D2B-8F27345CFF97}" type="parTrans" cxnId="{4F1BBC1D-E5EF-4DC2-9968-329AD8010B44}">
      <dgm:prSet/>
      <dgm:spPr/>
      <dgm:t>
        <a:bodyPr/>
        <a:lstStyle/>
        <a:p>
          <a:endParaRPr lang="pl-PL"/>
        </a:p>
      </dgm:t>
    </dgm:pt>
    <dgm:pt modelId="{91749CBF-4CAD-4A17-A6E9-C520FDD53381}">
      <dgm:prSet phldrT="[Tekst]"/>
      <dgm:spPr/>
      <dgm:t>
        <a:bodyPr/>
        <a:lstStyle/>
        <a:p>
          <a:r>
            <a:rPr lang="pl-PL" dirty="0"/>
            <a:t>18 luty</a:t>
          </a:r>
        </a:p>
      </dgm:t>
    </dgm:pt>
    <dgm:pt modelId="{30CA91D8-117C-4A82-A625-32D0803D197E}" type="sibTrans" cxnId="{6E8E002A-2BC2-4146-A7D1-C275347F888C}">
      <dgm:prSet/>
      <dgm:spPr/>
      <dgm:t>
        <a:bodyPr/>
        <a:lstStyle/>
        <a:p>
          <a:endParaRPr lang="pl-PL"/>
        </a:p>
      </dgm:t>
    </dgm:pt>
    <dgm:pt modelId="{CC7ACA77-D770-4533-BCD5-B08864860B5C}" type="parTrans" cxnId="{6E8E002A-2BC2-4146-A7D1-C275347F888C}">
      <dgm:prSet/>
      <dgm:spPr/>
      <dgm:t>
        <a:bodyPr/>
        <a:lstStyle/>
        <a:p>
          <a:endParaRPr lang="pl-PL"/>
        </a:p>
      </dgm:t>
    </dgm:pt>
    <dgm:pt modelId="{F763A597-6762-4B28-986F-8CE8E6C7D72A}">
      <dgm:prSet phldrT="[Tekst]"/>
      <dgm:spPr/>
      <dgm:t>
        <a:bodyPr/>
        <a:lstStyle/>
        <a:p>
          <a:r>
            <a:rPr lang="pl-PL" dirty="0"/>
            <a:t>24 lutego</a:t>
          </a:r>
        </a:p>
      </dgm:t>
    </dgm:pt>
    <dgm:pt modelId="{AF4A6E93-D8CB-4D9D-959F-D5C1C0F4AB21}" type="sibTrans" cxnId="{35822862-FFE6-441F-83D7-2821621A1D9E}">
      <dgm:prSet/>
      <dgm:spPr/>
      <dgm:t>
        <a:bodyPr/>
        <a:lstStyle/>
        <a:p>
          <a:endParaRPr lang="pl-PL"/>
        </a:p>
      </dgm:t>
    </dgm:pt>
    <dgm:pt modelId="{802EF436-42E7-478C-8E3A-AA926E8E0DD8}" type="parTrans" cxnId="{35822862-FFE6-441F-83D7-2821621A1D9E}">
      <dgm:prSet/>
      <dgm:spPr/>
      <dgm:t>
        <a:bodyPr/>
        <a:lstStyle/>
        <a:p>
          <a:endParaRPr lang="pl-PL"/>
        </a:p>
      </dgm:t>
    </dgm:pt>
    <dgm:pt modelId="{33F4FEDB-9408-4812-A6CE-3009135387F5}">
      <dgm:prSet phldrT="[Tekst]"/>
      <dgm:spPr/>
      <dgm:t>
        <a:bodyPr/>
        <a:lstStyle/>
        <a:p>
          <a:r>
            <a:rPr lang="pl-PL" dirty="0"/>
            <a:t>27 lutego</a:t>
          </a:r>
        </a:p>
      </dgm:t>
    </dgm:pt>
    <dgm:pt modelId="{F7B5E333-BCFA-40B5-9AE4-A3CD3EE56585}" type="sibTrans" cxnId="{3CC52846-ED6E-4C33-8844-9F2F00421FE7}">
      <dgm:prSet/>
      <dgm:spPr/>
      <dgm:t>
        <a:bodyPr/>
        <a:lstStyle/>
        <a:p>
          <a:endParaRPr lang="pl-PL"/>
        </a:p>
      </dgm:t>
    </dgm:pt>
    <dgm:pt modelId="{046E3A5B-804A-49E6-B5DB-55ED9B081F03}" type="parTrans" cxnId="{3CC52846-ED6E-4C33-8844-9F2F00421FE7}">
      <dgm:prSet/>
      <dgm:spPr/>
      <dgm:t>
        <a:bodyPr/>
        <a:lstStyle/>
        <a:p>
          <a:endParaRPr lang="pl-PL"/>
        </a:p>
      </dgm:t>
    </dgm:pt>
    <dgm:pt modelId="{CC4ADC0C-FE5F-43FE-A651-6C86C352C16A}">
      <dgm:prSet phldrT="[Tekst]"/>
      <dgm:spPr/>
      <dgm:t>
        <a:bodyPr/>
        <a:lstStyle/>
        <a:p>
          <a:r>
            <a:rPr lang="pl-PL" dirty="0"/>
            <a:t>14 marca</a:t>
          </a:r>
        </a:p>
      </dgm:t>
    </dgm:pt>
    <dgm:pt modelId="{D6C7F7C8-E668-480B-9F16-762574AC231C}" type="sibTrans" cxnId="{44C84014-0461-4288-A7F9-A3D3E107DBAE}">
      <dgm:prSet/>
      <dgm:spPr/>
      <dgm:t>
        <a:bodyPr/>
        <a:lstStyle/>
        <a:p>
          <a:endParaRPr lang="pl-PL"/>
        </a:p>
      </dgm:t>
    </dgm:pt>
    <dgm:pt modelId="{D45119AE-4266-47A5-8364-54068EABAD7F}" type="parTrans" cxnId="{44C84014-0461-4288-A7F9-A3D3E107DBAE}">
      <dgm:prSet/>
      <dgm:spPr/>
      <dgm:t>
        <a:bodyPr/>
        <a:lstStyle/>
        <a:p>
          <a:endParaRPr lang="pl-PL"/>
        </a:p>
      </dgm:t>
    </dgm:pt>
    <dgm:pt modelId="{FDA1BB0D-3A0F-49D3-B20D-F4B6DDA62717}">
      <dgm:prSet phldrT="[Tekst]"/>
      <dgm:spPr/>
      <dgm:t>
        <a:bodyPr/>
        <a:lstStyle/>
        <a:p>
          <a:r>
            <a:rPr lang="pl-PL" dirty="0"/>
            <a:t>18 marca</a:t>
          </a:r>
        </a:p>
      </dgm:t>
    </dgm:pt>
    <dgm:pt modelId="{F9140DEB-2F04-41E7-AF24-926CEF605D14}" type="sibTrans" cxnId="{2232413E-EF36-4F35-9E55-F510AA6AEDE5}">
      <dgm:prSet/>
      <dgm:spPr/>
      <dgm:t>
        <a:bodyPr/>
        <a:lstStyle/>
        <a:p>
          <a:endParaRPr lang="pl-PL"/>
        </a:p>
      </dgm:t>
    </dgm:pt>
    <dgm:pt modelId="{E2F789B2-D490-4B2A-82DA-847BCED4B3F7}" type="parTrans" cxnId="{2232413E-EF36-4F35-9E55-F510AA6AEDE5}">
      <dgm:prSet/>
      <dgm:spPr/>
      <dgm:t>
        <a:bodyPr/>
        <a:lstStyle/>
        <a:p>
          <a:endParaRPr lang="pl-PL"/>
        </a:p>
      </dgm:t>
    </dgm:pt>
    <dgm:pt modelId="{ADB3F370-D4D2-44B1-85DE-38157EEC7747}">
      <dgm:prSet phldrT="[Tekst]"/>
      <dgm:spPr/>
      <dgm:t>
        <a:bodyPr/>
        <a:lstStyle/>
        <a:p>
          <a:endParaRPr lang="pl-PL" dirty="0"/>
        </a:p>
      </dgm:t>
    </dgm:pt>
    <dgm:pt modelId="{43688389-6C0E-4C44-9288-E97AE1814498}" type="sibTrans" cxnId="{B170D1FB-D313-488D-AE68-5950C1374A7D}">
      <dgm:prSet/>
      <dgm:spPr/>
      <dgm:t>
        <a:bodyPr/>
        <a:lstStyle/>
        <a:p>
          <a:endParaRPr lang="pl-PL"/>
        </a:p>
      </dgm:t>
    </dgm:pt>
    <dgm:pt modelId="{10F30284-B5E5-497C-A282-E8A15FB9D87E}" type="parTrans" cxnId="{B170D1FB-D313-488D-AE68-5950C1374A7D}">
      <dgm:prSet/>
      <dgm:spPr/>
      <dgm:t>
        <a:bodyPr/>
        <a:lstStyle/>
        <a:p>
          <a:endParaRPr lang="pl-PL"/>
        </a:p>
      </dgm:t>
    </dgm:pt>
    <dgm:pt modelId="{BA2C6DEE-589E-45D7-9D90-1F829A5C9C9C}">
      <dgm:prSet phldrT="[Tekst]" phldr="1"/>
      <dgm:spPr/>
      <dgm:t>
        <a:bodyPr/>
        <a:lstStyle/>
        <a:p>
          <a:endParaRPr lang="pl-PL" dirty="0"/>
        </a:p>
      </dgm:t>
    </dgm:pt>
    <dgm:pt modelId="{1E620B6C-A7EB-4933-98B1-84538B484A39}" type="sibTrans" cxnId="{F341FFA8-C922-47D3-BE69-575C247BC7D5}">
      <dgm:prSet/>
      <dgm:spPr/>
      <dgm:t>
        <a:bodyPr/>
        <a:lstStyle/>
        <a:p>
          <a:endParaRPr lang="pl-PL"/>
        </a:p>
      </dgm:t>
    </dgm:pt>
    <dgm:pt modelId="{A650210C-D708-45D4-95F5-AE9BAA5785E5}" type="parTrans" cxnId="{F341FFA8-C922-47D3-BE69-575C247BC7D5}">
      <dgm:prSet/>
      <dgm:spPr/>
      <dgm:t>
        <a:bodyPr/>
        <a:lstStyle/>
        <a:p>
          <a:endParaRPr lang="pl-PL"/>
        </a:p>
      </dgm:t>
    </dgm:pt>
    <dgm:pt modelId="{B4E1BFDB-B3FB-4791-A4D7-7D51EA7D57E2}">
      <dgm:prSet phldrT="[Tekst]"/>
      <dgm:spPr/>
      <dgm:t>
        <a:bodyPr/>
        <a:lstStyle/>
        <a:p>
          <a:r>
            <a:rPr lang="pl-PL" dirty="0"/>
            <a:t>03 </a:t>
          </a:r>
        </a:p>
        <a:p>
          <a:r>
            <a:rPr lang="pl-PL" dirty="0"/>
            <a:t>lutego</a:t>
          </a:r>
        </a:p>
      </dgm:t>
    </dgm:pt>
    <dgm:pt modelId="{582848A3-D65E-4F22-A3A8-6CF38A30287D}" type="parTrans" cxnId="{6D624BBE-3770-4961-A28A-936104F01D5A}">
      <dgm:prSet/>
      <dgm:spPr/>
      <dgm:t>
        <a:bodyPr/>
        <a:lstStyle/>
        <a:p>
          <a:endParaRPr lang="pl-PL"/>
        </a:p>
      </dgm:t>
    </dgm:pt>
    <dgm:pt modelId="{618355CC-1060-4470-9E27-32DACA4713FC}" type="sibTrans" cxnId="{6D624BBE-3770-4961-A28A-936104F01D5A}">
      <dgm:prSet/>
      <dgm:spPr/>
      <dgm:t>
        <a:bodyPr/>
        <a:lstStyle/>
        <a:p>
          <a:endParaRPr lang="pl-PL"/>
        </a:p>
      </dgm:t>
    </dgm:pt>
    <dgm:pt modelId="{84464247-8182-4650-BBFD-C1FB4AF76EC6}">
      <dgm:prSet phldrT="[Tekst]"/>
      <dgm:spPr/>
      <dgm:t>
        <a:bodyPr/>
        <a:lstStyle/>
        <a:p>
          <a:r>
            <a:rPr lang="pl-PL" dirty="0"/>
            <a:t>13 lutego</a:t>
          </a:r>
        </a:p>
      </dgm:t>
    </dgm:pt>
    <dgm:pt modelId="{6D8F302A-7508-4720-A654-C9A931BC6F07}" type="parTrans" cxnId="{3B312CDC-FD77-472D-88F4-6D21D0751CC8}">
      <dgm:prSet/>
      <dgm:spPr/>
      <dgm:t>
        <a:bodyPr/>
        <a:lstStyle/>
        <a:p>
          <a:endParaRPr lang="pl-PL"/>
        </a:p>
      </dgm:t>
    </dgm:pt>
    <dgm:pt modelId="{D9853E3C-2D16-40D9-A43E-641D7BC83890}" type="sibTrans" cxnId="{3B312CDC-FD77-472D-88F4-6D21D0751CC8}">
      <dgm:prSet/>
      <dgm:spPr/>
      <dgm:t>
        <a:bodyPr/>
        <a:lstStyle/>
        <a:p>
          <a:endParaRPr lang="pl-PL"/>
        </a:p>
      </dgm:t>
    </dgm:pt>
    <dgm:pt modelId="{BC5C6FEC-3870-4DF7-A5E5-89C8BDFA28A4}">
      <dgm:prSet phldrT="[Tekst]"/>
      <dgm:spPr/>
      <dgm:t>
        <a:bodyPr/>
        <a:lstStyle/>
        <a:p>
          <a:endParaRPr lang="pl-PL" dirty="0"/>
        </a:p>
      </dgm:t>
    </dgm:pt>
    <dgm:pt modelId="{77FFBED8-400D-4009-9B32-0CA9CFDDDBA9}" type="sibTrans" cxnId="{67DE923A-9059-4E82-8F01-8FED883A81E4}">
      <dgm:prSet/>
      <dgm:spPr/>
      <dgm:t>
        <a:bodyPr/>
        <a:lstStyle/>
        <a:p>
          <a:endParaRPr lang="pl-PL"/>
        </a:p>
      </dgm:t>
    </dgm:pt>
    <dgm:pt modelId="{699E4CB8-A57B-4E81-8797-BD614E521AC5}" type="parTrans" cxnId="{67DE923A-9059-4E82-8F01-8FED883A81E4}">
      <dgm:prSet/>
      <dgm:spPr/>
      <dgm:t>
        <a:bodyPr/>
        <a:lstStyle/>
        <a:p>
          <a:endParaRPr lang="pl-PL"/>
        </a:p>
      </dgm:t>
    </dgm:pt>
    <dgm:pt modelId="{E2E89757-FA30-44AC-B57A-51467C3CBDAE}" type="pres">
      <dgm:prSet presAssocID="{E6D1E265-7C36-4F8C-AE7D-96E921637885}" presName="Name0" presStyleCnt="0">
        <dgm:presLayoutVars>
          <dgm:dir/>
          <dgm:resizeHandles val="exact"/>
        </dgm:presLayoutVars>
      </dgm:prSet>
      <dgm:spPr/>
    </dgm:pt>
    <dgm:pt modelId="{06673652-0CA5-4DE5-91BC-9D6236EDBAB3}" type="pres">
      <dgm:prSet presAssocID="{E6D1E265-7C36-4F8C-AE7D-96E921637885}" presName="arrow" presStyleLbl="bgShp" presStyleIdx="0" presStyleCnt="1" custScaleY="55033"/>
      <dgm:spPr/>
    </dgm:pt>
    <dgm:pt modelId="{4AC68D15-A676-462C-B1A0-D2978391539C}" type="pres">
      <dgm:prSet presAssocID="{E6D1E265-7C36-4F8C-AE7D-96E921637885}" presName="points" presStyleCnt="0"/>
      <dgm:spPr/>
    </dgm:pt>
    <dgm:pt modelId="{BDA3E7A7-3053-485E-BF6B-4D1222EA24DA}" type="pres">
      <dgm:prSet presAssocID="{956F6382-7357-4CC0-9777-E75AA66DC33A}" presName="compositeA" presStyleCnt="0"/>
      <dgm:spPr/>
    </dgm:pt>
    <dgm:pt modelId="{D3E23F91-172A-407D-A24C-58CDD2F5FE6E}" type="pres">
      <dgm:prSet presAssocID="{956F6382-7357-4CC0-9777-E75AA66DC33A}" presName="textA" presStyleLbl="revTx" presStyleIdx="0" presStyleCnt="14" custScaleX="91231" custScaleY="60812" custLinFactY="34732" custLinFactNeighborX="-4621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5A403D-B5B3-492C-AC21-56BBC7E3D369}" type="pres">
      <dgm:prSet presAssocID="{956F6382-7357-4CC0-9777-E75AA66DC33A}" presName="circleA" presStyleLbl="node1" presStyleIdx="0" presStyleCnt="14" custLinFactNeighborX="-5154" custLinFactNeighborY="44232"/>
      <dgm:spPr>
        <a:solidFill>
          <a:srgbClr val="C00000"/>
        </a:solidFill>
      </dgm:spPr>
    </dgm:pt>
    <dgm:pt modelId="{B03F73FA-8204-4F12-9E9E-3A714C86E874}" type="pres">
      <dgm:prSet presAssocID="{956F6382-7357-4CC0-9777-E75AA66DC33A}" presName="spaceA" presStyleCnt="0"/>
      <dgm:spPr/>
    </dgm:pt>
    <dgm:pt modelId="{9B374719-4072-45E9-A2FF-63388F0FFE06}" type="pres">
      <dgm:prSet presAssocID="{528B6F89-6D80-447D-9134-20B38C57ABBC}" presName="space" presStyleCnt="0"/>
      <dgm:spPr/>
    </dgm:pt>
    <dgm:pt modelId="{15F8CC1F-27DA-4425-95F7-98E839A6D11F}" type="pres">
      <dgm:prSet presAssocID="{372E2E39-C87A-4DCE-B187-0BE3D5EAD70C}" presName="compositeB" presStyleCnt="0"/>
      <dgm:spPr/>
    </dgm:pt>
    <dgm:pt modelId="{829D9142-E4B3-478A-881A-9028CF820C59}" type="pres">
      <dgm:prSet presAssocID="{372E2E39-C87A-4DCE-B187-0BE3D5EAD70C}" presName="textB" presStyleLbl="revTx" presStyleIdx="1" presStyleCnt="14" custScaleX="82400" custScaleY="47713" custLinFactNeighborX="14710" custLinFactNeighborY="-2705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5142EE-B299-48F2-B9CF-15AD5AD82FF4}" type="pres">
      <dgm:prSet presAssocID="{372E2E39-C87A-4DCE-B187-0BE3D5EAD70C}" presName="circleB" presStyleLbl="node1" presStyleIdx="1" presStyleCnt="14" custScaleY="104573" custLinFactNeighborX="81030" custLinFactNeighborY="-46126"/>
      <dgm:spPr>
        <a:solidFill>
          <a:srgbClr val="FF0000"/>
        </a:solidFill>
      </dgm:spPr>
    </dgm:pt>
    <dgm:pt modelId="{44E9DB73-E7DA-48EC-A259-E65F614DBFAE}" type="pres">
      <dgm:prSet presAssocID="{372E2E39-C87A-4DCE-B187-0BE3D5EAD70C}" presName="spaceB" presStyleCnt="0"/>
      <dgm:spPr/>
    </dgm:pt>
    <dgm:pt modelId="{3D05AE98-0AAA-4620-86EC-DFC13A27075B}" type="pres">
      <dgm:prSet presAssocID="{492BBF1C-9F5F-4195-8950-D592926ED5FF}" presName="space" presStyleCnt="0"/>
      <dgm:spPr/>
    </dgm:pt>
    <dgm:pt modelId="{1E229DF7-25EB-4DC8-AC3F-3E0650D9446D}" type="pres">
      <dgm:prSet presAssocID="{B4E1BFDB-B3FB-4791-A4D7-7D51EA7D57E2}" presName="compositeA" presStyleCnt="0"/>
      <dgm:spPr/>
    </dgm:pt>
    <dgm:pt modelId="{5ACF1EA0-FA24-4D62-9976-93556C1E6092}" type="pres">
      <dgm:prSet presAssocID="{B4E1BFDB-B3FB-4791-A4D7-7D51EA7D57E2}" presName="textA" presStyleLbl="revTx" presStyleIdx="2" presStyleCnt="14" custScaleY="55658" custLinFactY="41165" custLinFactNeighborX="5385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F137C1-B450-4AD8-B74B-EAE0289E7C26}" type="pres">
      <dgm:prSet presAssocID="{B4E1BFDB-B3FB-4791-A4D7-7D51EA7D57E2}" presName="circleA" presStyleLbl="node1" presStyleIdx="2" presStyleCnt="14" custLinFactNeighborX="5939" custLinFactNeighborY="47507"/>
      <dgm:spPr/>
    </dgm:pt>
    <dgm:pt modelId="{3717D3FE-8B87-4F8A-869B-8B524AA446AA}" type="pres">
      <dgm:prSet presAssocID="{B4E1BFDB-B3FB-4791-A4D7-7D51EA7D57E2}" presName="spaceA" presStyleCnt="0"/>
      <dgm:spPr/>
    </dgm:pt>
    <dgm:pt modelId="{11F83749-8AEF-449E-8BCB-83F7F54D69A3}" type="pres">
      <dgm:prSet presAssocID="{618355CC-1060-4470-9E27-32DACA4713FC}" presName="space" presStyleCnt="0"/>
      <dgm:spPr/>
    </dgm:pt>
    <dgm:pt modelId="{20C7A7BB-53C0-47D1-B0CB-67155CB3D47A}" type="pres">
      <dgm:prSet presAssocID="{385F491C-AF76-4F0E-B72C-16507E4C4328}" presName="compositeB" presStyleCnt="0"/>
      <dgm:spPr/>
    </dgm:pt>
    <dgm:pt modelId="{0564581E-9ABA-4DF4-A151-0C02E81CE508}" type="pres">
      <dgm:prSet presAssocID="{385F491C-AF76-4F0E-B72C-16507E4C4328}" presName="textB" presStyleLbl="revTx" presStyleIdx="3" presStyleCnt="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592EE6-0B6B-4F0F-8C4A-5884DDB8EAA9}" type="pres">
      <dgm:prSet presAssocID="{385F491C-AF76-4F0E-B72C-16507E4C4328}" presName="circleB" presStyleLbl="node1" presStyleIdx="3" presStyleCnt="14"/>
      <dgm:spPr/>
    </dgm:pt>
    <dgm:pt modelId="{FAA9D9CB-16AD-4E9B-B279-B06195A43B51}" type="pres">
      <dgm:prSet presAssocID="{385F491C-AF76-4F0E-B72C-16507E4C4328}" presName="spaceB" presStyleCnt="0"/>
      <dgm:spPr/>
    </dgm:pt>
    <dgm:pt modelId="{3B2AFEC5-F0F7-42C1-8605-3414E925E90C}" type="pres">
      <dgm:prSet presAssocID="{43EDCF4E-89E7-40FC-BE14-1D5504180CB6}" presName="space" presStyleCnt="0"/>
      <dgm:spPr/>
    </dgm:pt>
    <dgm:pt modelId="{7FE27715-7B3A-42B2-B7D9-3CF5BA336D48}" type="pres">
      <dgm:prSet presAssocID="{174D32E9-BC9E-4382-9C59-D48AD58E13D8}" presName="compositeA" presStyleCnt="0"/>
      <dgm:spPr/>
    </dgm:pt>
    <dgm:pt modelId="{032E5D89-A355-41FE-A8C5-D3674D03135C}" type="pres">
      <dgm:prSet presAssocID="{174D32E9-BC9E-4382-9C59-D48AD58E13D8}" presName="textA" presStyleLbl="revTx" presStyleIdx="4" presStyleCnt="14" custScaleY="43178" custLinFactY="43915" custLinFactNeighborX="5553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C7F5DD4-F553-44C2-B9F7-8AC6688F16B9}" type="pres">
      <dgm:prSet presAssocID="{174D32E9-BC9E-4382-9C59-D48AD58E13D8}" presName="circleA" presStyleLbl="node1" presStyleIdx="4" presStyleCnt="14" custLinFactNeighborX="3067" custLinFactNeighborY="59171"/>
      <dgm:spPr/>
    </dgm:pt>
    <dgm:pt modelId="{A43123A7-A2EF-4014-ACBA-58C43CF14776}" type="pres">
      <dgm:prSet presAssocID="{174D32E9-BC9E-4382-9C59-D48AD58E13D8}" presName="spaceA" presStyleCnt="0"/>
      <dgm:spPr/>
    </dgm:pt>
    <dgm:pt modelId="{8784E17A-E487-4DF2-B7AF-2D4B35F056D5}" type="pres">
      <dgm:prSet presAssocID="{9C71BC2B-F9EE-498E-B197-EC8B211AD9E4}" presName="space" presStyleCnt="0"/>
      <dgm:spPr/>
    </dgm:pt>
    <dgm:pt modelId="{244933CB-6188-4868-A965-1C26A830D468}" type="pres">
      <dgm:prSet presAssocID="{84464247-8182-4650-BBFD-C1FB4AF76EC6}" presName="compositeB" presStyleCnt="0"/>
      <dgm:spPr/>
    </dgm:pt>
    <dgm:pt modelId="{03AF1331-AEA6-4159-AB8B-6F63882BD35D}" type="pres">
      <dgm:prSet presAssocID="{84464247-8182-4650-BBFD-C1FB4AF76EC6}" presName="textB" presStyleLbl="revTx" presStyleIdx="5" presStyleCnt="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6BAD31-0B95-4C6B-90CD-5C276E14B99C}" type="pres">
      <dgm:prSet presAssocID="{84464247-8182-4650-BBFD-C1FB4AF76EC6}" presName="circleB" presStyleLbl="node1" presStyleIdx="5" presStyleCnt="14"/>
      <dgm:spPr>
        <a:solidFill>
          <a:schemeClr val="accent1"/>
        </a:solidFill>
      </dgm:spPr>
    </dgm:pt>
    <dgm:pt modelId="{95F92A06-0B67-4FCC-81DE-4287193D99CE}" type="pres">
      <dgm:prSet presAssocID="{84464247-8182-4650-BBFD-C1FB4AF76EC6}" presName="spaceB" presStyleCnt="0"/>
      <dgm:spPr/>
    </dgm:pt>
    <dgm:pt modelId="{0E00551C-9AB7-45A5-8F79-E04787E87A74}" type="pres">
      <dgm:prSet presAssocID="{D9853E3C-2D16-40D9-A43E-641D7BC83890}" presName="space" presStyleCnt="0"/>
      <dgm:spPr/>
    </dgm:pt>
    <dgm:pt modelId="{256F5B41-57CC-480B-82C7-552CCB109F15}" type="pres">
      <dgm:prSet presAssocID="{91749CBF-4CAD-4A17-A6E9-C520FDD53381}" presName="compositeA" presStyleCnt="0"/>
      <dgm:spPr/>
    </dgm:pt>
    <dgm:pt modelId="{348D3C1C-0EA9-4270-86DA-2B7275517339}" type="pres">
      <dgm:prSet presAssocID="{91749CBF-4CAD-4A17-A6E9-C520FDD53381}" presName="textA" presStyleLbl="revTx" presStyleIdx="6" presStyleCnt="14" custScaleY="37124" custLinFactY="35149" custLinFactNeighborX="-11384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12D48C-DE34-42CF-83C8-236624DADB04}" type="pres">
      <dgm:prSet presAssocID="{91749CBF-4CAD-4A17-A6E9-C520FDD53381}" presName="circleA" presStyleLbl="node1" presStyleIdx="6" presStyleCnt="14" custLinFactNeighborX="-49846" custLinFactNeighborY="60937"/>
      <dgm:spPr>
        <a:solidFill>
          <a:srgbClr val="FF0000"/>
        </a:solidFill>
      </dgm:spPr>
    </dgm:pt>
    <dgm:pt modelId="{895D4A19-AFF4-4163-A729-5DFFDEC012EF}" type="pres">
      <dgm:prSet presAssocID="{91749CBF-4CAD-4A17-A6E9-C520FDD53381}" presName="spaceA" presStyleCnt="0"/>
      <dgm:spPr/>
    </dgm:pt>
    <dgm:pt modelId="{22D88E7C-2C4B-4357-9B82-4142FBE4818F}" type="pres">
      <dgm:prSet presAssocID="{30CA91D8-117C-4A82-A625-32D0803D197E}" presName="space" presStyleCnt="0"/>
      <dgm:spPr/>
    </dgm:pt>
    <dgm:pt modelId="{FB5F037B-4BC5-4277-9EDC-4BDE15FA2BF8}" type="pres">
      <dgm:prSet presAssocID="{F763A597-6762-4B28-986F-8CE8E6C7D72A}" presName="compositeB" presStyleCnt="0"/>
      <dgm:spPr/>
    </dgm:pt>
    <dgm:pt modelId="{DBEF3AC9-E6B8-465B-82B3-FE663E97F649}" type="pres">
      <dgm:prSet presAssocID="{F763A597-6762-4B28-986F-8CE8E6C7D72A}" presName="textB" presStyleLbl="revTx" presStyleIdx="7" presStyleCnt="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EDFB40-445B-4644-8327-49B2177AF845}" type="pres">
      <dgm:prSet presAssocID="{F763A597-6762-4B28-986F-8CE8E6C7D72A}" presName="circleB" presStyleLbl="node1" presStyleIdx="7" presStyleCnt="14"/>
      <dgm:spPr/>
    </dgm:pt>
    <dgm:pt modelId="{E3F3A056-C527-478D-9C02-5D72C85FBD42}" type="pres">
      <dgm:prSet presAssocID="{F763A597-6762-4B28-986F-8CE8E6C7D72A}" presName="spaceB" presStyleCnt="0"/>
      <dgm:spPr/>
    </dgm:pt>
    <dgm:pt modelId="{46ECA6BC-D979-4BF7-80D0-C2FE9257A034}" type="pres">
      <dgm:prSet presAssocID="{AF4A6E93-D8CB-4D9D-959F-D5C1C0F4AB21}" presName="space" presStyleCnt="0"/>
      <dgm:spPr/>
    </dgm:pt>
    <dgm:pt modelId="{22C26040-4BC4-4C8B-999C-50E6FDBDBFC2}" type="pres">
      <dgm:prSet presAssocID="{33F4FEDB-9408-4812-A6CE-3009135387F5}" presName="compositeA" presStyleCnt="0"/>
      <dgm:spPr/>
    </dgm:pt>
    <dgm:pt modelId="{B6EF4EEA-1F84-46F0-88C1-3EB457575875}" type="pres">
      <dgm:prSet presAssocID="{33F4FEDB-9408-4812-A6CE-3009135387F5}" presName="textA" presStyleLbl="revTx" presStyleIdx="8" presStyleCnt="14" custScaleY="40176" custLinFactY="40620" custLinFactNeighborX="-4135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9B1B1D-D9FB-4583-8552-9C777E694DF7}" type="pres">
      <dgm:prSet presAssocID="{33F4FEDB-9408-4812-A6CE-3009135387F5}" presName="circleA" presStyleLbl="node1" presStyleIdx="8" presStyleCnt="14" custLinFactNeighborX="-68" custLinFactNeighborY="65655"/>
      <dgm:spPr>
        <a:solidFill>
          <a:srgbClr val="FF0000"/>
        </a:solidFill>
      </dgm:spPr>
    </dgm:pt>
    <dgm:pt modelId="{B376FE14-2480-4407-B79A-A26930652271}" type="pres">
      <dgm:prSet presAssocID="{33F4FEDB-9408-4812-A6CE-3009135387F5}" presName="spaceA" presStyleCnt="0"/>
      <dgm:spPr/>
    </dgm:pt>
    <dgm:pt modelId="{167D9760-A0AD-4417-83AD-9E889F6A7E03}" type="pres">
      <dgm:prSet presAssocID="{F7B5E333-BCFA-40B5-9AE4-A3CD3EE56585}" presName="space" presStyleCnt="0"/>
      <dgm:spPr/>
    </dgm:pt>
    <dgm:pt modelId="{88CEB003-9544-42D3-9C64-5BA6DBE60355}" type="pres">
      <dgm:prSet presAssocID="{BC5C6FEC-3870-4DF7-A5E5-89C8BDFA28A4}" presName="compositeB" presStyleCnt="0"/>
      <dgm:spPr/>
    </dgm:pt>
    <dgm:pt modelId="{488A03AF-06B5-43DC-B04D-D65D87511ED1}" type="pres">
      <dgm:prSet presAssocID="{BC5C6FEC-3870-4DF7-A5E5-89C8BDFA28A4}" presName="textB" presStyleLbl="revTx" presStyleIdx="9" presStyleCnt="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6F57DA-9A88-49A7-82F4-9A08942A1F90}" type="pres">
      <dgm:prSet presAssocID="{BC5C6FEC-3870-4DF7-A5E5-89C8BDFA28A4}" presName="circleB" presStyleLbl="node1" presStyleIdx="9" presStyleCnt="14"/>
      <dgm:spPr>
        <a:solidFill>
          <a:schemeClr val="accent1">
            <a:lumMod val="20000"/>
            <a:lumOff val="80000"/>
          </a:schemeClr>
        </a:solidFill>
      </dgm:spPr>
    </dgm:pt>
    <dgm:pt modelId="{DCAE28AA-A5C0-47CA-B706-7A6DF98F5AE6}" type="pres">
      <dgm:prSet presAssocID="{BC5C6FEC-3870-4DF7-A5E5-89C8BDFA28A4}" presName="spaceB" presStyleCnt="0"/>
      <dgm:spPr/>
    </dgm:pt>
    <dgm:pt modelId="{C89F6F5F-3363-469B-9D0F-1C26F8FF4B46}" type="pres">
      <dgm:prSet presAssocID="{77FFBED8-400D-4009-9B32-0CA9CFDDDBA9}" presName="space" presStyleCnt="0"/>
      <dgm:spPr/>
    </dgm:pt>
    <dgm:pt modelId="{5FF9A9DD-6737-44F2-B876-A230DA99A57D}" type="pres">
      <dgm:prSet presAssocID="{CC4ADC0C-FE5F-43FE-A651-6C86C352C16A}" presName="compositeA" presStyleCnt="0"/>
      <dgm:spPr/>
    </dgm:pt>
    <dgm:pt modelId="{ED05A1B2-0C0F-467D-A6FD-6B8F892EEC21}" type="pres">
      <dgm:prSet presAssocID="{CC4ADC0C-FE5F-43FE-A651-6C86C352C16A}" presName="textA" presStyleLbl="revTx" presStyleIdx="10" presStyleCnt="14" custScaleY="37124" custLinFactY="36725" custLinFactNeighborX="-5308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180145-99D1-4BBF-8409-0D96A6435D38}" type="pres">
      <dgm:prSet presAssocID="{CC4ADC0C-FE5F-43FE-A651-6C86C352C16A}" presName="circleA" presStyleLbl="node1" presStyleIdx="10" presStyleCnt="14" custLinFactNeighborY="61828"/>
      <dgm:spPr>
        <a:solidFill>
          <a:srgbClr val="FF0000"/>
        </a:solidFill>
      </dgm:spPr>
    </dgm:pt>
    <dgm:pt modelId="{2FBCBEF7-D0D8-4D6C-8254-4792BAC86C7C}" type="pres">
      <dgm:prSet presAssocID="{CC4ADC0C-FE5F-43FE-A651-6C86C352C16A}" presName="spaceA" presStyleCnt="0"/>
      <dgm:spPr/>
    </dgm:pt>
    <dgm:pt modelId="{249B7023-BE01-41D7-ADD3-441335ED6DBA}" type="pres">
      <dgm:prSet presAssocID="{D6C7F7C8-E668-480B-9F16-762574AC231C}" presName="space" presStyleCnt="0"/>
      <dgm:spPr/>
    </dgm:pt>
    <dgm:pt modelId="{3A27A4EF-33FA-49C1-BDF2-F86FE7E62FFD}" type="pres">
      <dgm:prSet presAssocID="{FDA1BB0D-3A0F-49D3-B20D-F4B6DDA62717}" presName="compositeB" presStyleCnt="0"/>
      <dgm:spPr/>
    </dgm:pt>
    <dgm:pt modelId="{873CB614-4117-4EEE-99F7-536C382B7AA3}" type="pres">
      <dgm:prSet presAssocID="{FDA1BB0D-3A0F-49D3-B20D-F4B6DDA62717}" presName="textB" presStyleLbl="revTx" presStyleIdx="11" presStyleCnt="14" custScaleY="4755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53F43B-63A2-4296-A564-4EDD0DC41D77}" type="pres">
      <dgm:prSet presAssocID="{FDA1BB0D-3A0F-49D3-B20D-F4B6DDA62717}" presName="circleB" presStyleLbl="node1" presStyleIdx="11" presStyleCnt="14" custLinFactNeighborY="-45006"/>
      <dgm:spPr>
        <a:solidFill>
          <a:schemeClr val="accent6">
            <a:lumMod val="75000"/>
          </a:schemeClr>
        </a:solidFill>
      </dgm:spPr>
    </dgm:pt>
    <dgm:pt modelId="{4C9CEDA7-379B-478F-B52A-6EC73FA8337C}" type="pres">
      <dgm:prSet presAssocID="{FDA1BB0D-3A0F-49D3-B20D-F4B6DDA62717}" presName="spaceB" presStyleCnt="0"/>
      <dgm:spPr/>
    </dgm:pt>
    <dgm:pt modelId="{A0307375-41EE-4966-90FE-C6F53A2437D2}" type="pres">
      <dgm:prSet presAssocID="{F9140DEB-2F04-41E7-AF24-926CEF605D14}" presName="space" presStyleCnt="0"/>
      <dgm:spPr/>
    </dgm:pt>
    <dgm:pt modelId="{0C3BE15E-F50C-455B-B049-A6CAA4C12A7C}" type="pres">
      <dgm:prSet presAssocID="{ADB3F370-D4D2-44B1-85DE-38157EEC7747}" presName="compositeA" presStyleCnt="0"/>
      <dgm:spPr/>
    </dgm:pt>
    <dgm:pt modelId="{249A6BF4-2A79-4168-A856-26BC7B85ECC9}" type="pres">
      <dgm:prSet presAssocID="{ADB3F370-D4D2-44B1-85DE-38157EEC7747}" presName="textA" presStyleLbl="revTx" presStyleIdx="12" presStyleCnt="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85926A-4A4A-44D3-80DF-3322C2DEEB3B}" type="pres">
      <dgm:prSet presAssocID="{ADB3F370-D4D2-44B1-85DE-38157EEC7747}" presName="circleA" presStyleLbl="node1" presStyleIdx="12" presStyleCnt="14"/>
      <dgm:spPr/>
    </dgm:pt>
    <dgm:pt modelId="{CD1C45B5-C5BA-48BA-8729-9197F51AAD19}" type="pres">
      <dgm:prSet presAssocID="{ADB3F370-D4D2-44B1-85DE-38157EEC7747}" presName="spaceA" presStyleCnt="0"/>
      <dgm:spPr/>
    </dgm:pt>
    <dgm:pt modelId="{7C4D3AFB-72CA-4EC2-AA32-2FF3EBB4CE1C}" type="pres">
      <dgm:prSet presAssocID="{43688389-6C0E-4C44-9288-E97AE1814498}" presName="space" presStyleCnt="0"/>
      <dgm:spPr/>
    </dgm:pt>
    <dgm:pt modelId="{1BA522A3-9706-4695-B344-2FEF9093CD41}" type="pres">
      <dgm:prSet presAssocID="{BA2C6DEE-589E-45D7-9D90-1F829A5C9C9C}" presName="compositeB" presStyleCnt="0"/>
      <dgm:spPr/>
    </dgm:pt>
    <dgm:pt modelId="{17797E75-0DB7-4D47-A14B-88BD1661A338}" type="pres">
      <dgm:prSet presAssocID="{BA2C6DEE-589E-45D7-9D90-1F829A5C9C9C}" presName="textB" presStyleLbl="revTx" presStyleIdx="13" presStyleCnt="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0CA13C-A170-4E00-9562-8ABE373BDBB1}" type="pres">
      <dgm:prSet presAssocID="{BA2C6DEE-589E-45D7-9D90-1F829A5C9C9C}" presName="circleB" presStyleLbl="node1" presStyleIdx="13" presStyleCnt="14"/>
      <dgm:spPr/>
    </dgm:pt>
    <dgm:pt modelId="{B1AC88EF-6BC9-438B-9A06-0289FA0A1F75}" type="pres">
      <dgm:prSet presAssocID="{BA2C6DEE-589E-45D7-9D90-1F829A5C9C9C}" presName="spaceB" presStyleCnt="0"/>
      <dgm:spPr/>
    </dgm:pt>
  </dgm:ptLst>
  <dgm:cxnLst>
    <dgm:cxn modelId="{FC0FB4B1-C262-4326-B722-E61BEE445BAA}" type="presOf" srcId="{385F491C-AF76-4F0E-B72C-16507E4C4328}" destId="{0564581E-9ABA-4DF4-A151-0C02E81CE508}" srcOrd="0" destOrd="0" presId="urn:microsoft.com/office/officeart/2005/8/layout/hProcess11"/>
    <dgm:cxn modelId="{381B151A-22ED-4C3E-BCDA-77D124B2B2AA}" type="presOf" srcId="{174D32E9-BC9E-4382-9C59-D48AD58E13D8}" destId="{032E5D89-A355-41FE-A8C5-D3674D03135C}" srcOrd="0" destOrd="0" presId="urn:microsoft.com/office/officeart/2005/8/layout/hProcess11"/>
    <dgm:cxn modelId="{F57568DA-6866-4548-8CDF-9ADE1A0D1141}" type="presOf" srcId="{FDA1BB0D-3A0F-49D3-B20D-F4B6DDA62717}" destId="{873CB614-4117-4EEE-99F7-536C382B7AA3}" srcOrd="0" destOrd="0" presId="urn:microsoft.com/office/officeart/2005/8/layout/hProcess11"/>
    <dgm:cxn modelId="{5F528795-DE23-4EE1-8C7F-5CCE64E84CA1}" srcId="{E6D1E265-7C36-4F8C-AE7D-96E921637885}" destId="{956F6382-7357-4CC0-9777-E75AA66DC33A}" srcOrd="0" destOrd="0" parTransId="{413EA32E-22F7-4C6F-A41B-5C6B7C713793}" sibTransId="{528B6F89-6D80-447D-9134-20B38C57ABBC}"/>
    <dgm:cxn modelId="{1DB2058A-8BFF-4A70-91F5-1289BAC45B77}" srcId="{E6D1E265-7C36-4F8C-AE7D-96E921637885}" destId="{372E2E39-C87A-4DCE-B187-0BE3D5EAD70C}" srcOrd="1" destOrd="0" parTransId="{6A8DB0D6-520B-4685-94F6-247AE2953C03}" sibTransId="{492BBF1C-9F5F-4195-8950-D592926ED5FF}"/>
    <dgm:cxn modelId="{67DE923A-9059-4E82-8F01-8FED883A81E4}" srcId="{E6D1E265-7C36-4F8C-AE7D-96E921637885}" destId="{BC5C6FEC-3870-4DF7-A5E5-89C8BDFA28A4}" srcOrd="9" destOrd="0" parTransId="{699E4CB8-A57B-4E81-8797-BD614E521AC5}" sibTransId="{77FFBED8-400D-4009-9B32-0CA9CFDDDBA9}"/>
    <dgm:cxn modelId="{FB83099F-56A2-4B29-BE47-B6F6AC6ADED5}" type="presOf" srcId="{BC5C6FEC-3870-4DF7-A5E5-89C8BDFA28A4}" destId="{488A03AF-06B5-43DC-B04D-D65D87511ED1}" srcOrd="0" destOrd="0" presId="urn:microsoft.com/office/officeart/2005/8/layout/hProcess11"/>
    <dgm:cxn modelId="{6E8E002A-2BC2-4146-A7D1-C275347F888C}" srcId="{E6D1E265-7C36-4F8C-AE7D-96E921637885}" destId="{91749CBF-4CAD-4A17-A6E9-C520FDD53381}" srcOrd="6" destOrd="0" parTransId="{CC7ACA77-D770-4533-BCD5-B08864860B5C}" sibTransId="{30CA91D8-117C-4A82-A625-32D0803D197E}"/>
    <dgm:cxn modelId="{4F1BBC1D-E5EF-4DC2-9968-329AD8010B44}" srcId="{E6D1E265-7C36-4F8C-AE7D-96E921637885}" destId="{174D32E9-BC9E-4382-9C59-D48AD58E13D8}" srcOrd="4" destOrd="0" parTransId="{59B19D93-23F4-400A-9D2B-8F27345CFF97}" sibTransId="{9C71BC2B-F9EE-498E-B197-EC8B211AD9E4}"/>
    <dgm:cxn modelId="{B1B7D70D-A81C-473D-BB0A-DF71CC150634}" type="presOf" srcId="{CC4ADC0C-FE5F-43FE-A651-6C86C352C16A}" destId="{ED05A1B2-0C0F-467D-A6FD-6B8F892EEC21}" srcOrd="0" destOrd="0" presId="urn:microsoft.com/office/officeart/2005/8/layout/hProcess11"/>
    <dgm:cxn modelId="{EA966E2E-CD00-44CA-A785-62F1ED9A90A4}" srcId="{E6D1E265-7C36-4F8C-AE7D-96E921637885}" destId="{385F491C-AF76-4F0E-B72C-16507E4C4328}" srcOrd="3" destOrd="0" parTransId="{2E715209-9A7F-46E2-8912-75A0463AD376}" sibTransId="{43EDCF4E-89E7-40FC-BE14-1D5504180CB6}"/>
    <dgm:cxn modelId="{F341FFA8-C922-47D3-BE69-575C247BC7D5}" srcId="{E6D1E265-7C36-4F8C-AE7D-96E921637885}" destId="{BA2C6DEE-589E-45D7-9D90-1F829A5C9C9C}" srcOrd="13" destOrd="0" parTransId="{A650210C-D708-45D4-95F5-AE9BAA5785E5}" sibTransId="{1E620B6C-A7EB-4933-98B1-84538B484A39}"/>
    <dgm:cxn modelId="{3A889F20-5BAA-477F-81E6-F0EC716E40C6}" type="presOf" srcId="{84464247-8182-4650-BBFD-C1FB4AF76EC6}" destId="{03AF1331-AEA6-4159-AB8B-6F63882BD35D}" srcOrd="0" destOrd="0" presId="urn:microsoft.com/office/officeart/2005/8/layout/hProcess11"/>
    <dgm:cxn modelId="{6D624BBE-3770-4961-A28A-936104F01D5A}" srcId="{E6D1E265-7C36-4F8C-AE7D-96E921637885}" destId="{B4E1BFDB-B3FB-4791-A4D7-7D51EA7D57E2}" srcOrd="2" destOrd="0" parTransId="{582848A3-D65E-4F22-A3A8-6CF38A30287D}" sibTransId="{618355CC-1060-4470-9E27-32DACA4713FC}"/>
    <dgm:cxn modelId="{3CC52846-ED6E-4C33-8844-9F2F00421FE7}" srcId="{E6D1E265-7C36-4F8C-AE7D-96E921637885}" destId="{33F4FEDB-9408-4812-A6CE-3009135387F5}" srcOrd="8" destOrd="0" parTransId="{046E3A5B-804A-49E6-B5DB-55ED9B081F03}" sibTransId="{F7B5E333-BCFA-40B5-9AE4-A3CD3EE56585}"/>
    <dgm:cxn modelId="{FA34897E-34B7-484B-93AD-E5232C467747}" type="presOf" srcId="{956F6382-7357-4CC0-9777-E75AA66DC33A}" destId="{D3E23F91-172A-407D-A24C-58CDD2F5FE6E}" srcOrd="0" destOrd="0" presId="urn:microsoft.com/office/officeart/2005/8/layout/hProcess11"/>
    <dgm:cxn modelId="{709529BB-5811-4192-9A01-082096E2B90D}" type="presOf" srcId="{33F4FEDB-9408-4812-A6CE-3009135387F5}" destId="{B6EF4EEA-1F84-46F0-88C1-3EB457575875}" srcOrd="0" destOrd="0" presId="urn:microsoft.com/office/officeart/2005/8/layout/hProcess11"/>
    <dgm:cxn modelId="{1CA7FDD6-DC70-4416-A4F1-75EA2A6E2ACF}" type="presOf" srcId="{372E2E39-C87A-4DCE-B187-0BE3D5EAD70C}" destId="{829D9142-E4B3-478A-881A-9028CF820C59}" srcOrd="0" destOrd="0" presId="urn:microsoft.com/office/officeart/2005/8/layout/hProcess11"/>
    <dgm:cxn modelId="{ACC971A2-BA1D-45AC-8CDA-68242280B0D5}" type="presOf" srcId="{ADB3F370-D4D2-44B1-85DE-38157EEC7747}" destId="{249A6BF4-2A79-4168-A856-26BC7B85ECC9}" srcOrd="0" destOrd="0" presId="urn:microsoft.com/office/officeart/2005/8/layout/hProcess11"/>
    <dgm:cxn modelId="{2232413E-EF36-4F35-9E55-F510AA6AEDE5}" srcId="{E6D1E265-7C36-4F8C-AE7D-96E921637885}" destId="{FDA1BB0D-3A0F-49D3-B20D-F4B6DDA62717}" srcOrd="11" destOrd="0" parTransId="{E2F789B2-D490-4B2A-82DA-847BCED4B3F7}" sibTransId="{F9140DEB-2F04-41E7-AF24-926CEF605D14}"/>
    <dgm:cxn modelId="{4A282089-F307-4649-98F6-37A39201B0C5}" type="presOf" srcId="{91749CBF-4CAD-4A17-A6E9-C520FDD53381}" destId="{348D3C1C-0EA9-4270-86DA-2B7275517339}" srcOrd="0" destOrd="0" presId="urn:microsoft.com/office/officeart/2005/8/layout/hProcess11"/>
    <dgm:cxn modelId="{B170D1FB-D313-488D-AE68-5950C1374A7D}" srcId="{E6D1E265-7C36-4F8C-AE7D-96E921637885}" destId="{ADB3F370-D4D2-44B1-85DE-38157EEC7747}" srcOrd="12" destOrd="0" parTransId="{10F30284-B5E5-497C-A282-E8A15FB9D87E}" sibTransId="{43688389-6C0E-4C44-9288-E97AE1814498}"/>
    <dgm:cxn modelId="{BD212985-680B-4017-A0C8-960F428855FE}" type="presOf" srcId="{BA2C6DEE-589E-45D7-9D90-1F829A5C9C9C}" destId="{17797E75-0DB7-4D47-A14B-88BD1661A338}" srcOrd="0" destOrd="0" presId="urn:microsoft.com/office/officeart/2005/8/layout/hProcess11"/>
    <dgm:cxn modelId="{BE6294C2-1BBD-4978-A93C-2C70386E15F7}" type="presOf" srcId="{F763A597-6762-4B28-986F-8CE8E6C7D72A}" destId="{DBEF3AC9-E6B8-465B-82B3-FE663E97F649}" srcOrd="0" destOrd="0" presId="urn:microsoft.com/office/officeart/2005/8/layout/hProcess11"/>
    <dgm:cxn modelId="{3B312CDC-FD77-472D-88F4-6D21D0751CC8}" srcId="{E6D1E265-7C36-4F8C-AE7D-96E921637885}" destId="{84464247-8182-4650-BBFD-C1FB4AF76EC6}" srcOrd="5" destOrd="0" parTransId="{6D8F302A-7508-4720-A654-C9A931BC6F07}" sibTransId="{D9853E3C-2D16-40D9-A43E-641D7BC83890}"/>
    <dgm:cxn modelId="{ED1D2DE0-274F-4409-8381-42F648025123}" type="presOf" srcId="{B4E1BFDB-B3FB-4791-A4D7-7D51EA7D57E2}" destId="{5ACF1EA0-FA24-4D62-9976-93556C1E6092}" srcOrd="0" destOrd="0" presId="urn:microsoft.com/office/officeart/2005/8/layout/hProcess11"/>
    <dgm:cxn modelId="{44C84014-0461-4288-A7F9-A3D3E107DBAE}" srcId="{E6D1E265-7C36-4F8C-AE7D-96E921637885}" destId="{CC4ADC0C-FE5F-43FE-A651-6C86C352C16A}" srcOrd="10" destOrd="0" parTransId="{D45119AE-4266-47A5-8364-54068EABAD7F}" sibTransId="{D6C7F7C8-E668-480B-9F16-762574AC231C}"/>
    <dgm:cxn modelId="{35822862-FFE6-441F-83D7-2821621A1D9E}" srcId="{E6D1E265-7C36-4F8C-AE7D-96E921637885}" destId="{F763A597-6762-4B28-986F-8CE8E6C7D72A}" srcOrd="7" destOrd="0" parTransId="{802EF436-42E7-478C-8E3A-AA926E8E0DD8}" sibTransId="{AF4A6E93-D8CB-4D9D-959F-D5C1C0F4AB21}"/>
    <dgm:cxn modelId="{A80D868C-9ED0-4474-98D1-2BCC37530BBF}" type="presOf" srcId="{E6D1E265-7C36-4F8C-AE7D-96E921637885}" destId="{E2E89757-FA30-44AC-B57A-51467C3CBDAE}" srcOrd="0" destOrd="0" presId="urn:microsoft.com/office/officeart/2005/8/layout/hProcess11"/>
    <dgm:cxn modelId="{AB21B44D-B4B0-4B7A-85F2-F3133BB57A48}" type="presParOf" srcId="{E2E89757-FA30-44AC-B57A-51467C3CBDAE}" destId="{06673652-0CA5-4DE5-91BC-9D6236EDBAB3}" srcOrd="0" destOrd="0" presId="urn:microsoft.com/office/officeart/2005/8/layout/hProcess11"/>
    <dgm:cxn modelId="{4E4E71E4-2DA1-478A-99AE-12245158BB28}" type="presParOf" srcId="{E2E89757-FA30-44AC-B57A-51467C3CBDAE}" destId="{4AC68D15-A676-462C-B1A0-D2978391539C}" srcOrd="1" destOrd="0" presId="urn:microsoft.com/office/officeart/2005/8/layout/hProcess11"/>
    <dgm:cxn modelId="{A00457D3-F07D-42E1-BC31-D7A8219D83FD}" type="presParOf" srcId="{4AC68D15-A676-462C-B1A0-D2978391539C}" destId="{BDA3E7A7-3053-485E-BF6B-4D1222EA24DA}" srcOrd="0" destOrd="0" presId="urn:microsoft.com/office/officeart/2005/8/layout/hProcess11"/>
    <dgm:cxn modelId="{44A28378-4B44-4B46-8307-80D5DE4ECB27}" type="presParOf" srcId="{BDA3E7A7-3053-485E-BF6B-4D1222EA24DA}" destId="{D3E23F91-172A-407D-A24C-58CDD2F5FE6E}" srcOrd="0" destOrd="0" presId="urn:microsoft.com/office/officeart/2005/8/layout/hProcess11"/>
    <dgm:cxn modelId="{77030B3E-E744-484F-8014-483D2EC6F1A9}" type="presParOf" srcId="{BDA3E7A7-3053-485E-BF6B-4D1222EA24DA}" destId="{D85A403D-B5B3-492C-AC21-56BBC7E3D369}" srcOrd="1" destOrd="0" presId="urn:microsoft.com/office/officeart/2005/8/layout/hProcess11"/>
    <dgm:cxn modelId="{3948784E-08F6-4DCC-B129-4F1C7C7A102B}" type="presParOf" srcId="{BDA3E7A7-3053-485E-BF6B-4D1222EA24DA}" destId="{B03F73FA-8204-4F12-9E9E-3A714C86E874}" srcOrd="2" destOrd="0" presId="urn:microsoft.com/office/officeart/2005/8/layout/hProcess11"/>
    <dgm:cxn modelId="{A015D247-1B57-4B1F-B1F2-143BCABE2DB6}" type="presParOf" srcId="{4AC68D15-A676-462C-B1A0-D2978391539C}" destId="{9B374719-4072-45E9-A2FF-63388F0FFE06}" srcOrd="1" destOrd="0" presId="urn:microsoft.com/office/officeart/2005/8/layout/hProcess11"/>
    <dgm:cxn modelId="{E24A5809-93E5-497A-BA34-0B26B0FEE030}" type="presParOf" srcId="{4AC68D15-A676-462C-B1A0-D2978391539C}" destId="{15F8CC1F-27DA-4425-95F7-98E839A6D11F}" srcOrd="2" destOrd="0" presId="urn:microsoft.com/office/officeart/2005/8/layout/hProcess11"/>
    <dgm:cxn modelId="{7D8EAF54-DA95-48B6-8B9D-DB0137DA9AAD}" type="presParOf" srcId="{15F8CC1F-27DA-4425-95F7-98E839A6D11F}" destId="{829D9142-E4B3-478A-881A-9028CF820C59}" srcOrd="0" destOrd="0" presId="urn:microsoft.com/office/officeart/2005/8/layout/hProcess11"/>
    <dgm:cxn modelId="{E71A5036-A13A-4622-ABD3-D605DFCA5BB4}" type="presParOf" srcId="{15F8CC1F-27DA-4425-95F7-98E839A6D11F}" destId="{6B5142EE-B299-48F2-B9CF-15AD5AD82FF4}" srcOrd="1" destOrd="0" presId="urn:microsoft.com/office/officeart/2005/8/layout/hProcess11"/>
    <dgm:cxn modelId="{C61E7048-FC62-445D-BBD7-88D7319DB7EE}" type="presParOf" srcId="{15F8CC1F-27DA-4425-95F7-98E839A6D11F}" destId="{44E9DB73-E7DA-48EC-A259-E65F614DBFAE}" srcOrd="2" destOrd="0" presId="urn:microsoft.com/office/officeart/2005/8/layout/hProcess11"/>
    <dgm:cxn modelId="{BCF845E9-9D8C-4616-8338-B25037429120}" type="presParOf" srcId="{4AC68D15-A676-462C-B1A0-D2978391539C}" destId="{3D05AE98-0AAA-4620-86EC-DFC13A27075B}" srcOrd="3" destOrd="0" presId="urn:microsoft.com/office/officeart/2005/8/layout/hProcess11"/>
    <dgm:cxn modelId="{FA79310B-2F1D-48CC-8B07-9A9545649247}" type="presParOf" srcId="{4AC68D15-A676-462C-B1A0-D2978391539C}" destId="{1E229DF7-25EB-4DC8-AC3F-3E0650D9446D}" srcOrd="4" destOrd="0" presId="urn:microsoft.com/office/officeart/2005/8/layout/hProcess11"/>
    <dgm:cxn modelId="{402023A5-DC59-4D85-9BB3-6E62D031F6B5}" type="presParOf" srcId="{1E229DF7-25EB-4DC8-AC3F-3E0650D9446D}" destId="{5ACF1EA0-FA24-4D62-9976-93556C1E6092}" srcOrd="0" destOrd="0" presId="urn:microsoft.com/office/officeart/2005/8/layout/hProcess11"/>
    <dgm:cxn modelId="{DCA6A1DF-B4BB-469F-A45F-7491D50B4E58}" type="presParOf" srcId="{1E229DF7-25EB-4DC8-AC3F-3E0650D9446D}" destId="{16F137C1-B450-4AD8-B74B-EAE0289E7C26}" srcOrd="1" destOrd="0" presId="urn:microsoft.com/office/officeart/2005/8/layout/hProcess11"/>
    <dgm:cxn modelId="{8998ED10-D2C6-486E-B9B6-03490D4573E5}" type="presParOf" srcId="{1E229DF7-25EB-4DC8-AC3F-3E0650D9446D}" destId="{3717D3FE-8B87-4F8A-869B-8B524AA446AA}" srcOrd="2" destOrd="0" presId="urn:microsoft.com/office/officeart/2005/8/layout/hProcess11"/>
    <dgm:cxn modelId="{DC994904-0D75-42CB-B247-C506D160601C}" type="presParOf" srcId="{4AC68D15-A676-462C-B1A0-D2978391539C}" destId="{11F83749-8AEF-449E-8BCB-83F7F54D69A3}" srcOrd="5" destOrd="0" presId="urn:microsoft.com/office/officeart/2005/8/layout/hProcess11"/>
    <dgm:cxn modelId="{C59876E1-4D71-4326-A602-5D0C0D7EB646}" type="presParOf" srcId="{4AC68D15-A676-462C-B1A0-D2978391539C}" destId="{20C7A7BB-53C0-47D1-B0CB-67155CB3D47A}" srcOrd="6" destOrd="0" presId="urn:microsoft.com/office/officeart/2005/8/layout/hProcess11"/>
    <dgm:cxn modelId="{5D7AE172-E2FA-444B-AF75-3B2095F4A42F}" type="presParOf" srcId="{20C7A7BB-53C0-47D1-B0CB-67155CB3D47A}" destId="{0564581E-9ABA-4DF4-A151-0C02E81CE508}" srcOrd="0" destOrd="0" presId="urn:microsoft.com/office/officeart/2005/8/layout/hProcess11"/>
    <dgm:cxn modelId="{C88B3BFA-F871-4DD7-8DC8-73CE4F98E949}" type="presParOf" srcId="{20C7A7BB-53C0-47D1-B0CB-67155CB3D47A}" destId="{AF592EE6-0B6B-4F0F-8C4A-5884DDB8EAA9}" srcOrd="1" destOrd="0" presId="urn:microsoft.com/office/officeart/2005/8/layout/hProcess11"/>
    <dgm:cxn modelId="{4AAEBEDC-4DEC-4A45-9ED7-B47D3704DD0E}" type="presParOf" srcId="{20C7A7BB-53C0-47D1-B0CB-67155CB3D47A}" destId="{FAA9D9CB-16AD-4E9B-B279-B06195A43B51}" srcOrd="2" destOrd="0" presId="urn:microsoft.com/office/officeart/2005/8/layout/hProcess11"/>
    <dgm:cxn modelId="{659F15E1-ABE7-4419-B93D-EC1A13A7BC2A}" type="presParOf" srcId="{4AC68D15-A676-462C-B1A0-D2978391539C}" destId="{3B2AFEC5-F0F7-42C1-8605-3414E925E90C}" srcOrd="7" destOrd="0" presId="urn:microsoft.com/office/officeart/2005/8/layout/hProcess11"/>
    <dgm:cxn modelId="{CF7138CF-2B65-44FE-9B84-1E251F3B5506}" type="presParOf" srcId="{4AC68D15-A676-462C-B1A0-D2978391539C}" destId="{7FE27715-7B3A-42B2-B7D9-3CF5BA336D48}" srcOrd="8" destOrd="0" presId="urn:microsoft.com/office/officeart/2005/8/layout/hProcess11"/>
    <dgm:cxn modelId="{6B3DB223-A29F-4B33-8226-D351D511E51B}" type="presParOf" srcId="{7FE27715-7B3A-42B2-B7D9-3CF5BA336D48}" destId="{032E5D89-A355-41FE-A8C5-D3674D03135C}" srcOrd="0" destOrd="0" presId="urn:microsoft.com/office/officeart/2005/8/layout/hProcess11"/>
    <dgm:cxn modelId="{68C92F8E-A683-45B9-AC7A-C01B47ED251F}" type="presParOf" srcId="{7FE27715-7B3A-42B2-B7D9-3CF5BA336D48}" destId="{9C7F5DD4-F553-44C2-B9F7-8AC6688F16B9}" srcOrd="1" destOrd="0" presId="urn:microsoft.com/office/officeart/2005/8/layout/hProcess11"/>
    <dgm:cxn modelId="{573E71E5-ED79-4C89-85D1-7532BD7FC18E}" type="presParOf" srcId="{7FE27715-7B3A-42B2-B7D9-3CF5BA336D48}" destId="{A43123A7-A2EF-4014-ACBA-58C43CF14776}" srcOrd="2" destOrd="0" presId="urn:microsoft.com/office/officeart/2005/8/layout/hProcess11"/>
    <dgm:cxn modelId="{D4DE48EE-2996-49E1-AA66-1ACD2A9EF548}" type="presParOf" srcId="{4AC68D15-A676-462C-B1A0-D2978391539C}" destId="{8784E17A-E487-4DF2-B7AF-2D4B35F056D5}" srcOrd="9" destOrd="0" presId="urn:microsoft.com/office/officeart/2005/8/layout/hProcess11"/>
    <dgm:cxn modelId="{9540DE52-82E6-40D6-BA36-762AA8F61BF6}" type="presParOf" srcId="{4AC68D15-A676-462C-B1A0-D2978391539C}" destId="{244933CB-6188-4868-A965-1C26A830D468}" srcOrd="10" destOrd="0" presId="urn:microsoft.com/office/officeart/2005/8/layout/hProcess11"/>
    <dgm:cxn modelId="{1280EDE6-8E24-4C62-9C4A-D9F5FFAC92B9}" type="presParOf" srcId="{244933CB-6188-4868-A965-1C26A830D468}" destId="{03AF1331-AEA6-4159-AB8B-6F63882BD35D}" srcOrd="0" destOrd="0" presId="urn:microsoft.com/office/officeart/2005/8/layout/hProcess11"/>
    <dgm:cxn modelId="{FDF1DBE9-EC75-432F-9C29-0F54FE9B09D9}" type="presParOf" srcId="{244933CB-6188-4868-A965-1C26A830D468}" destId="{0F6BAD31-0B95-4C6B-90CD-5C276E14B99C}" srcOrd="1" destOrd="0" presId="urn:microsoft.com/office/officeart/2005/8/layout/hProcess11"/>
    <dgm:cxn modelId="{38E3F58E-B285-49AB-9279-79D1A819A8CB}" type="presParOf" srcId="{244933CB-6188-4868-A965-1C26A830D468}" destId="{95F92A06-0B67-4FCC-81DE-4287193D99CE}" srcOrd="2" destOrd="0" presId="urn:microsoft.com/office/officeart/2005/8/layout/hProcess11"/>
    <dgm:cxn modelId="{1B9091B2-2D34-42E3-981D-373186BC8DB0}" type="presParOf" srcId="{4AC68D15-A676-462C-B1A0-D2978391539C}" destId="{0E00551C-9AB7-45A5-8F79-E04787E87A74}" srcOrd="11" destOrd="0" presId="urn:microsoft.com/office/officeart/2005/8/layout/hProcess11"/>
    <dgm:cxn modelId="{2D5FA1DC-9EEA-454D-86A8-B4F0D4C473BD}" type="presParOf" srcId="{4AC68D15-A676-462C-B1A0-D2978391539C}" destId="{256F5B41-57CC-480B-82C7-552CCB109F15}" srcOrd="12" destOrd="0" presId="urn:microsoft.com/office/officeart/2005/8/layout/hProcess11"/>
    <dgm:cxn modelId="{B2A3A465-C756-4119-A41F-37430EE84651}" type="presParOf" srcId="{256F5B41-57CC-480B-82C7-552CCB109F15}" destId="{348D3C1C-0EA9-4270-86DA-2B7275517339}" srcOrd="0" destOrd="0" presId="urn:microsoft.com/office/officeart/2005/8/layout/hProcess11"/>
    <dgm:cxn modelId="{D945C256-ABCC-4895-8738-DF15F98E70C0}" type="presParOf" srcId="{256F5B41-57CC-480B-82C7-552CCB109F15}" destId="{8E12D48C-DE34-42CF-83C8-236624DADB04}" srcOrd="1" destOrd="0" presId="urn:microsoft.com/office/officeart/2005/8/layout/hProcess11"/>
    <dgm:cxn modelId="{A418AE51-35A5-4A92-A130-D24ADFB43392}" type="presParOf" srcId="{256F5B41-57CC-480B-82C7-552CCB109F15}" destId="{895D4A19-AFF4-4163-A729-5DFFDEC012EF}" srcOrd="2" destOrd="0" presId="urn:microsoft.com/office/officeart/2005/8/layout/hProcess11"/>
    <dgm:cxn modelId="{43F3CFC5-0600-4117-AFD8-9B1243C2FD38}" type="presParOf" srcId="{4AC68D15-A676-462C-B1A0-D2978391539C}" destId="{22D88E7C-2C4B-4357-9B82-4142FBE4818F}" srcOrd="13" destOrd="0" presId="urn:microsoft.com/office/officeart/2005/8/layout/hProcess11"/>
    <dgm:cxn modelId="{7B3ABD2F-2CF8-473A-9089-ECFC172A58DA}" type="presParOf" srcId="{4AC68D15-A676-462C-B1A0-D2978391539C}" destId="{FB5F037B-4BC5-4277-9EDC-4BDE15FA2BF8}" srcOrd="14" destOrd="0" presId="urn:microsoft.com/office/officeart/2005/8/layout/hProcess11"/>
    <dgm:cxn modelId="{439D38FB-F42F-467C-B92C-85EF5C1C8B08}" type="presParOf" srcId="{FB5F037B-4BC5-4277-9EDC-4BDE15FA2BF8}" destId="{DBEF3AC9-E6B8-465B-82B3-FE663E97F649}" srcOrd="0" destOrd="0" presId="urn:microsoft.com/office/officeart/2005/8/layout/hProcess11"/>
    <dgm:cxn modelId="{BB1E1E3E-0E1B-4427-892C-4F611CE878E3}" type="presParOf" srcId="{FB5F037B-4BC5-4277-9EDC-4BDE15FA2BF8}" destId="{ACEDFB40-445B-4644-8327-49B2177AF845}" srcOrd="1" destOrd="0" presId="urn:microsoft.com/office/officeart/2005/8/layout/hProcess11"/>
    <dgm:cxn modelId="{C215C60E-4B29-4DD3-905D-AAFC57DBB5B7}" type="presParOf" srcId="{FB5F037B-4BC5-4277-9EDC-4BDE15FA2BF8}" destId="{E3F3A056-C527-478D-9C02-5D72C85FBD42}" srcOrd="2" destOrd="0" presId="urn:microsoft.com/office/officeart/2005/8/layout/hProcess11"/>
    <dgm:cxn modelId="{B7229867-8CD6-4EB6-BB4E-6C08F20D557D}" type="presParOf" srcId="{4AC68D15-A676-462C-B1A0-D2978391539C}" destId="{46ECA6BC-D979-4BF7-80D0-C2FE9257A034}" srcOrd="15" destOrd="0" presId="urn:microsoft.com/office/officeart/2005/8/layout/hProcess11"/>
    <dgm:cxn modelId="{484CDFAA-04A0-4AFF-911B-31107BEFEDD6}" type="presParOf" srcId="{4AC68D15-A676-462C-B1A0-D2978391539C}" destId="{22C26040-4BC4-4C8B-999C-50E6FDBDBFC2}" srcOrd="16" destOrd="0" presId="urn:microsoft.com/office/officeart/2005/8/layout/hProcess11"/>
    <dgm:cxn modelId="{984FCB7D-DF12-429D-BE9A-3ABFB620A057}" type="presParOf" srcId="{22C26040-4BC4-4C8B-999C-50E6FDBDBFC2}" destId="{B6EF4EEA-1F84-46F0-88C1-3EB457575875}" srcOrd="0" destOrd="0" presId="urn:microsoft.com/office/officeart/2005/8/layout/hProcess11"/>
    <dgm:cxn modelId="{D0E7C9F3-C424-4C4C-8696-1F52FB492ED7}" type="presParOf" srcId="{22C26040-4BC4-4C8B-999C-50E6FDBDBFC2}" destId="{7C9B1B1D-D9FB-4583-8552-9C777E694DF7}" srcOrd="1" destOrd="0" presId="urn:microsoft.com/office/officeart/2005/8/layout/hProcess11"/>
    <dgm:cxn modelId="{F54F73EF-2AE0-4BF8-9511-31DEF8522207}" type="presParOf" srcId="{22C26040-4BC4-4C8B-999C-50E6FDBDBFC2}" destId="{B376FE14-2480-4407-B79A-A26930652271}" srcOrd="2" destOrd="0" presId="urn:microsoft.com/office/officeart/2005/8/layout/hProcess11"/>
    <dgm:cxn modelId="{6C7EFF29-C6DC-4BFC-B219-A7E990962A41}" type="presParOf" srcId="{4AC68D15-A676-462C-B1A0-D2978391539C}" destId="{167D9760-A0AD-4417-83AD-9E889F6A7E03}" srcOrd="17" destOrd="0" presId="urn:microsoft.com/office/officeart/2005/8/layout/hProcess11"/>
    <dgm:cxn modelId="{7F62543D-7490-42CB-A306-1849ED8B535E}" type="presParOf" srcId="{4AC68D15-A676-462C-B1A0-D2978391539C}" destId="{88CEB003-9544-42D3-9C64-5BA6DBE60355}" srcOrd="18" destOrd="0" presId="urn:microsoft.com/office/officeart/2005/8/layout/hProcess11"/>
    <dgm:cxn modelId="{9DA0CFAC-0F57-4B73-B427-9EBEC79ED1CE}" type="presParOf" srcId="{88CEB003-9544-42D3-9C64-5BA6DBE60355}" destId="{488A03AF-06B5-43DC-B04D-D65D87511ED1}" srcOrd="0" destOrd="0" presId="urn:microsoft.com/office/officeart/2005/8/layout/hProcess11"/>
    <dgm:cxn modelId="{A75F8D31-E619-44C8-9DD2-767243D8F8ED}" type="presParOf" srcId="{88CEB003-9544-42D3-9C64-5BA6DBE60355}" destId="{466F57DA-9A88-49A7-82F4-9A08942A1F90}" srcOrd="1" destOrd="0" presId="urn:microsoft.com/office/officeart/2005/8/layout/hProcess11"/>
    <dgm:cxn modelId="{96D0329C-75EA-40FB-A7FF-9B1F5E358B0B}" type="presParOf" srcId="{88CEB003-9544-42D3-9C64-5BA6DBE60355}" destId="{DCAE28AA-A5C0-47CA-B706-7A6DF98F5AE6}" srcOrd="2" destOrd="0" presId="urn:microsoft.com/office/officeart/2005/8/layout/hProcess11"/>
    <dgm:cxn modelId="{6C77D5FA-AD54-4A1F-83A0-C925B3B521EC}" type="presParOf" srcId="{4AC68D15-A676-462C-B1A0-D2978391539C}" destId="{C89F6F5F-3363-469B-9D0F-1C26F8FF4B46}" srcOrd="19" destOrd="0" presId="urn:microsoft.com/office/officeart/2005/8/layout/hProcess11"/>
    <dgm:cxn modelId="{D15361FA-6648-4D97-959E-E58E89313427}" type="presParOf" srcId="{4AC68D15-A676-462C-B1A0-D2978391539C}" destId="{5FF9A9DD-6737-44F2-B876-A230DA99A57D}" srcOrd="20" destOrd="0" presId="urn:microsoft.com/office/officeart/2005/8/layout/hProcess11"/>
    <dgm:cxn modelId="{73ACC86D-23CD-4DF1-A42A-C51EC4BC4B1D}" type="presParOf" srcId="{5FF9A9DD-6737-44F2-B876-A230DA99A57D}" destId="{ED05A1B2-0C0F-467D-A6FD-6B8F892EEC21}" srcOrd="0" destOrd="0" presId="urn:microsoft.com/office/officeart/2005/8/layout/hProcess11"/>
    <dgm:cxn modelId="{E3AC185E-7D0D-4277-BCB1-DB8CA4202A66}" type="presParOf" srcId="{5FF9A9DD-6737-44F2-B876-A230DA99A57D}" destId="{AD180145-99D1-4BBF-8409-0D96A6435D38}" srcOrd="1" destOrd="0" presId="urn:microsoft.com/office/officeart/2005/8/layout/hProcess11"/>
    <dgm:cxn modelId="{9B3A5844-C72C-4E7E-867E-E85A5A5F0DB5}" type="presParOf" srcId="{5FF9A9DD-6737-44F2-B876-A230DA99A57D}" destId="{2FBCBEF7-D0D8-4D6C-8254-4792BAC86C7C}" srcOrd="2" destOrd="0" presId="urn:microsoft.com/office/officeart/2005/8/layout/hProcess11"/>
    <dgm:cxn modelId="{4310D2AD-0A3A-487E-A894-9BAE8745F33E}" type="presParOf" srcId="{4AC68D15-A676-462C-B1A0-D2978391539C}" destId="{249B7023-BE01-41D7-ADD3-441335ED6DBA}" srcOrd="21" destOrd="0" presId="urn:microsoft.com/office/officeart/2005/8/layout/hProcess11"/>
    <dgm:cxn modelId="{7C9BCAAD-3F62-44C1-8C99-63ADB3647D85}" type="presParOf" srcId="{4AC68D15-A676-462C-B1A0-D2978391539C}" destId="{3A27A4EF-33FA-49C1-BDF2-F86FE7E62FFD}" srcOrd="22" destOrd="0" presId="urn:microsoft.com/office/officeart/2005/8/layout/hProcess11"/>
    <dgm:cxn modelId="{87A37CBE-C7C8-4FF1-A4B4-D375006CFFFC}" type="presParOf" srcId="{3A27A4EF-33FA-49C1-BDF2-F86FE7E62FFD}" destId="{873CB614-4117-4EEE-99F7-536C382B7AA3}" srcOrd="0" destOrd="0" presId="urn:microsoft.com/office/officeart/2005/8/layout/hProcess11"/>
    <dgm:cxn modelId="{FB2273A6-E7FD-436D-BD0C-B11839F2A194}" type="presParOf" srcId="{3A27A4EF-33FA-49C1-BDF2-F86FE7E62FFD}" destId="{3F53F43B-63A2-4296-A564-4EDD0DC41D77}" srcOrd="1" destOrd="0" presId="urn:microsoft.com/office/officeart/2005/8/layout/hProcess11"/>
    <dgm:cxn modelId="{F9CE3F4F-9A53-4C13-8E22-DA660FBB673C}" type="presParOf" srcId="{3A27A4EF-33FA-49C1-BDF2-F86FE7E62FFD}" destId="{4C9CEDA7-379B-478F-B52A-6EC73FA8337C}" srcOrd="2" destOrd="0" presId="urn:microsoft.com/office/officeart/2005/8/layout/hProcess11"/>
    <dgm:cxn modelId="{22B5E904-EC92-447A-BBB4-1028EAE22D3F}" type="presParOf" srcId="{4AC68D15-A676-462C-B1A0-D2978391539C}" destId="{A0307375-41EE-4966-90FE-C6F53A2437D2}" srcOrd="23" destOrd="0" presId="urn:microsoft.com/office/officeart/2005/8/layout/hProcess11"/>
    <dgm:cxn modelId="{62C5F675-A91D-4743-BCDC-5AB79E975E14}" type="presParOf" srcId="{4AC68D15-A676-462C-B1A0-D2978391539C}" destId="{0C3BE15E-F50C-455B-B049-A6CAA4C12A7C}" srcOrd="24" destOrd="0" presId="urn:microsoft.com/office/officeart/2005/8/layout/hProcess11"/>
    <dgm:cxn modelId="{F6C13E7C-695F-4997-9531-768A25C380F9}" type="presParOf" srcId="{0C3BE15E-F50C-455B-B049-A6CAA4C12A7C}" destId="{249A6BF4-2A79-4168-A856-26BC7B85ECC9}" srcOrd="0" destOrd="0" presId="urn:microsoft.com/office/officeart/2005/8/layout/hProcess11"/>
    <dgm:cxn modelId="{E199FAE4-412B-4AB6-8380-58DA27C8B0B1}" type="presParOf" srcId="{0C3BE15E-F50C-455B-B049-A6CAA4C12A7C}" destId="{1185926A-4A4A-44D3-80DF-3322C2DEEB3B}" srcOrd="1" destOrd="0" presId="urn:microsoft.com/office/officeart/2005/8/layout/hProcess11"/>
    <dgm:cxn modelId="{7B820B46-93D2-44FD-A747-0DBC52EC49CD}" type="presParOf" srcId="{0C3BE15E-F50C-455B-B049-A6CAA4C12A7C}" destId="{CD1C45B5-C5BA-48BA-8729-9197F51AAD19}" srcOrd="2" destOrd="0" presId="urn:microsoft.com/office/officeart/2005/8/layout/hProcess11"/>
    <dgm:cxn modelId="{9221B54C-A501-462C-8E69-CDB3EC07A868}" type="presParOf" srcId="{4AC68D15-A676-462C-B1A0-D2978391539C}" destId="{7C4D3AFB-72CA-4EC2-AA32-2FF3EBB4CE1C}" srcOrd="25" destOrd="0" presId="urn:microsoft.com/office/officeart/2005/8/layout/hProcess11"/>
    <dgm:cxn modelId="{FF84E66E-4035-430A-AA16-9CDFC90CF2D4}" type="presParOf" srcId="{4AC68D15-A676-462C-B1A0-D2978391539C}" destId="{1BA522A3-9706-4695-B344-2FEF9093CD41}" srcOrd="26" destOrd="0" presId="urn:microsoft.com/office/officeart/2005/8/layout/hProcess11"/>
    <dgm:cxn modelId="{15480137-A3BE-4EA1-BB76-1F4CB097C675}" type="presParOf" srcId="{1BA522A3-9706-4695-B344-2FEF9093CD41}" destId="{17797E75-0DB7-4D47-A14B-88BD1661A338}" srcOrd="0" destOrd="0" presId="urn:microsoft.com/office/officeart/2005/8/layout/hProcess11"/>
    <dgm:cxn modelId="{58021332-6603-481B-A68E-D2D8A7AB79D8}" type="presParOf" srcId="{1BA522A3-9706-4695-B344-2FEF9093CD41}" destId="{1E0CA13C-A170-4E00-9562-8ABE373BDBB1}" srcOrd="1" destOrd="0" presId="urn:microsoft.com/office/officeart/2005/8/layout/hProcess11"/>
    <dgm:cxn modelId="{87AB4C48-AEBF-4746-A28C-3702F71BC9F1}" type="presParOf" srcId="{1BA522A3-9706-4695-B344-2FEF9093CD41}" destId="{B1AC88EF-6BC9-438B-9A06-0289FA0A1F7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73652-0CA5-4DE5-91BC-9D6236EDBAB3}">
      <dsp:nvSpPr>
        <dsp:cNvPr id="0" name=""/>
        <dsp:cNvSpPr/>
      </dsp:nvSpPr>
      <dsp:spPr>
        <a:xfrm>
          <a:off x="0" y="1095682"/>
          <a:ext cx="11484864" cy="61855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23F91-172A-407D-A24C-58CDD2F5FE6E}">
      <dsp:nvSpPr>
        <dsp:cNvPr id="0" name=""/>
        <dsp:cNvSpPr/>
      </dsp:nvSpPr>
      <dsp:spPr>
        <a:xfrm>
          <a:off x="3" y="1624457"/>
          <a:ext cx="643476" cy="683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Początek stycznia 2025</a:t>
          </a:r>
        </a:p>
      </dsp:txBody>
      <dsp:txXfrm>
        <a:off x="3" y="1624457"/>
        <a:ext cx="643476" cy="683506"/>
      </dsp:txXfrm>
    </dsp:sp>
    <dsp:sp modelId="{D85A403D-B5B3-492C-AC21-56BBC7E3D369}">
      <dsp:nvSpPr>
        <dsp:cNvPr id="0" name=""/>
        <dsp:cNvSpPr/>
      </dsp:nvSpPr>
      <dsp:spPr>
        <a:xfrm>
          <a:off x="199356" y="1278635"/>
          <a:ext cx="280991" cy="280991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D9142-E4B3-478A-881A-9028CF820C59}">
      <dsp:nvSpPr>
        <dsp:cNvPr id="0" name=""/>
        <dsp:cNvSpPr/>
      </dsp:nvSpPr>
      <dsp:spPr>
        <a:xfrm>
          <a:off x="908086" y="1822672"/>
          <a:ext cx="581189" cy="536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27 stycznia</a:t>
          </a:r>
        </a:p>
      </dsp:txBody>
      <dsp:txXfrm>
        <a:off x="908086" y="1822672"/>
        <a:ext cx="581189" cy="536278"/>
      </dsp:txXfrm>
    </dsp:sp>
    <dsp:sp modelId="{6B5142EE-B299-48F2-B9CF-15AD5AD82FF4}">
      <dsp:nvSpPr>
        <dsp:cNvPr id="0" name=""/>
        <dsp:cNvSpPr/>
      </dsp:nvSpPr>
      <dsp:spPr>
        <a:xfrm>
          <a:off x="1182119" y="1275349"/>
          <a:ext cx="280991" cy="293841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F1EA0-FA24-4D62-9976-93556C1E6092}">
      <dsp:nvSpPr>
        <dsp:cNvPr id="0" name=""/>
        <dsp:cNvSpPr/>
      </dsp:nvSpPr>
      <dsp:spPr>
        <a:xfrm>
          <a:off x="1520839" y="1711245"/>
          <a:ext cx="705326" cy="625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03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lutego</a:t>
          </a:r>
        </a:p>
      </dsp:txBody>
      <dsp:txXfrm>
        <a:off x="1520839" y="1711245"/>
        <a:ext cx="705326" cy="625577"/>
      </dsp:txXfrm>
    </dsp:sp>
    <dsp:sp modelId="{16F137C1-B450-4AD8-B74B-EAE0289E7C26}">
      <dsp:nvSpPr>
        <dsp:cNvPr id="0" name=""/>
        <dsp:cNvSpPr/>
      </dsp:nvSpPr>
      <dsp:spPr>
        <a:xfrm>
          <a:off x="1711713" y="1273356"/>
          <a:ext cx="280991" cy="280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4581E-9ABA-4DF4-A151-0C02E81CE508}">
      <dsp:nvSpPr>
        <dsp:cNvPr id="0" name=""/>
        <dsp:cNvSpPr/>
      </dsp:nvSpPr>
      <dsp:spPr>
        <a:xfrm>
          <a:off x="2223450" y="1685950"/>
          <a:ext cx="705326" cy="112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04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lutego</a:t>
          </a:r>
        </a:p>
      </dsp:txBody>
      <dsp:txXfrm>
        <a:off x="2223450" y="1685950"/>
        <a:ext cx="705326" cy="1123966"/>
      </dsp:txXfrm>
    </dsp:sp>
    <dsp:sp modelId="{AF592EE6-0B6B-4F0F-8C4A-5884DDB8EAA9}">
      <dsp:nvSpPr>
        <dsp:cNvPr id="0" name=""/>
        <dsp:cNvSpPr/>
      </dsp:nvSpPr>
      <dsp:spPr>
        <a:xfrm>
          <a:off x="2435617" y="1264462"/>
          <a:ext cx="280991" cy="280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E5D89-A355-41FE-A8C5-D3674D03135C}">
      <dsp:nvSpPr>
        <dsp:cNvPr id="0" name=""/>
        <dsp:cNvSpPr/>
      </dsp:nvSpPr>
      <dsp:spPr>
        <a:xfrm>
          <a:off x="3003210" y="1777221"/>
          <a:ext cx="705326" cy="485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11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 lutego</a:t>
          </a:r>
        </a:p>
      </dsp:txBody>
      <dsp:txXfrm>
        <a:off x="3003210" y="1777221"/>
        <a:ext cx="705326" cy="485306"/>
      </dsp:txXfrm>
    </dsp:sp>
    <dsp:sp modelId="{9C7F5DD4-F553-44C2-B9F7-8AC6688F16B9}">
      <dsp:nvSpPr>
        <dsp:cNvPr id="0" name=""/>
        <dsp:cNvSpPr/>
      </dsp:nvSpPr>
      <dsp:spPr>
        <a:xfrm>
          <a:off x="3184828" y="1271063"/>
          <a:ext cx="280991" cy="280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F1331-AEA6-4159-AB8B-6F63882BD35D}">
      <dsp:nvSpPr>
        <dsp:cNvPr id="0" name=""/>
        <dsp:cNvSpPr/>
      </dsp:nvSpPr>
      <dsp:spPr>
        <a:xfrm>
          <a:off x="3704636" y="1685950"/>
          <a:ext cx="705326" cy="112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13 lutego</a:t>
          </a:r>
        </a:p>
      </dsp:txBody>
      <dsp:txXfrm>
        <a:off x="3704636" y="1685950"/>
        <a:ext cx="705326" cy="1123966"/>
      </dsp:txXfrm>
    </dsp:sp>
    <dsp:sp modelId="{0F6BAD31-0B95-4C6B-90CD-5C276E14B99C}">
      <dsp:nvSpPr>
        <dsp:cNvPr id="0" name=""/>
        <dsp:cNvSpPr/>
      </dsp:nvSpPr>
      <dsp:spPr>
        <a:xfrm>
          <a:off x="3916803" y="1264462"/>
          <a:ext cx="280991" cy="280991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D3C1C-0EA9-4270-86DA-2B7275517339}">
      <dsp:nvSpPr>
        <dsp:cNvPr id="0" name=""/>
        <dsp:cNvSpPr/>
      </dsp:nvSpPr>
      <dsp:spPr>
        <a:xfrm>
          <a:off x="4364934" y="1695706"/>
          <a:ext cx="705326" cy="417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18 luty</a:t>
          </a:r>
        </a:p>
      </dsp:txBody>
      <dsp:txXfrm>
        <a:off x="4364934" y="1695706"/>
        <a:ext cx="705326" cy="417261"/>
      </dsp:txXfrm>
    </dsp:sp>
    <dsp:sp modelId="{8E12D48C-DE34-42CF-83C8-236624DADB04}">
      <dsp:nvSpPr>
        <dsp:cNvPr id="0" name=""/>
        <dsp:cNvSpPr/>
      </dsp:nvSpPr>
      <dsp:spPr>
        <a:xfrm>
          <a:off x="4517333" y="1259014"/>
          <a:ext cx="280991" cy="280991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F3AC9-E6B8-465B-82B3-FE663E97F649}">
      <dsp:nvSpPr>
        <dsp:cNvPr id="0" name=""/>
        <dsp:cNvSpPr/>
      </dsp:nvSpPr>
      <dsp:spPr>
        <a:xfrm>
          <a:off x="5185821" y="1685950"/>
          <a:ext cx="705326" cy="112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24 lutego</a:t>
          </a:r>
        </a:p>
      </dsp:txBody>
      <dsp:txXfrm>
        <a:off x="5185821" y="1685950"/>
        <a:ext cx="705326" cy="1123966"/>
      </dsp:txXfrm>
    </dsp:sp>
    <dsp:sp modelId="{ACEDFB40-445B-4644-8327-49B2177AF845}">
      <dsp:nvSpPr>
        <dsp:cNvPr id="0" name=""/>
        <dsp:cNvSpPr/>
      </dsp:nvSpPr>
      <dsp:spPr>
        <a:xfrm>
          <a:off x="5397989" y="1264462"/>
          <a:ext cx="280991" cy="280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F4EEA-1F84-46F0-88C1-3EB457575875}">
      <dsp:nvSpPr>
        <dsp:cNvPr id="0" name=""/>
        <dsp:cNvSpPr/>
      </dsp:nvSpPr>
      <dsp:spPr>
        <a:xfrm>
          <a:off x="5897249" y="1748622"/>
          <a:ext cx="705326" cy="451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27 lutego</a:t>
          </a:r>
        </a:p>
      </dsp:txBody>
      <dsp:txXfrm>
        <a:off x="5897249" y="1748622"/>
        <a:ext cx="705326" cy="451564"/>
      </dsp:txXfrm>
    </dsp:sp>
    <dsp:sp modelId="{7C9B1B1D-D9FB-4583-8552-9C777E694DF7}">
      <dsp:nvSpPr>
        <dsp:cNvPr id="0" name=""/>
        <dsp:cNvSpPr/>
      </dsp:nvSpPr>
      <dsp:spPr>
        <a:xfrm>
          <a:off x="6138391" y="1280847"/>
          <a:ext cx="280991" cy="280991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A03AF-06B5-43DC-B04D-D65D87511ED1}">
      <dsp:nvSpPr>
        <dsp:cNvPr id="0" name=""/>
        <dsp:cNvSpPr/>
      </dsp:nvSpPr>
      <dsp:spPr>
        <a:xfrm>
          <a:off x="6667007" y="1685950"/>
          <a:ext cx="705326" cy="112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/>
        </a:p>
      </dsp:txBody>
      <dsp:txXfrm>
        <a:off x="6667007" y="1685950"/>
        <a:ext cx="705326" cy="1123966"/>
      </dsp:txXfrm>
    </dsp:sp>
    <dsp:sp modelId="{466F57DA-9A88-49A7-82F4-9A08942A1F90}">
      <dsp:nvSpPr>
        <dsp:cNvPr id="0" name=""/>
        <dsp:cNvSpPr/>
      </dsp:nvSpPr>
      <dsp:spPr>
        <a:xfrm>
          <a:off x="6879175" y="1264462"/>
          <a:ext cx="280991" cy="2809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5A1B2-0C0F-467D-A6FD-6B8F892EEC21}">
      <dsp:nvSpPr>
        <dsp:cNvPr id="0" name=""/>
        <dsp:cNvSpPr/>
      </dsp:nvSpPr>
      <dsp:spPr>
        <a:xfrm>
          <a:off x="7370161" y="1713419"/>
          <a:ext cx="705326" cy="417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14 marca</a:t>
          </a:r>
        </a:p>
      </dsp:txBody>
      <dsp:txXfrm>
        <a:off x="7370161" y="1713419"/>
        <a:ext cx="705326" cy="417261"/>
      </dsp:txXfrm>
    </dsp:sp>
    <dsp:sp modelId="{AD180145-99D1-4BBF-8409-0D96A6435D38}">
      <dsp:nvSpPr>
        <dsp:cNvPr id="0" name=""/>
        <dsp:cNvSpPr/>
      </dsp:nvSpPr>
      <dsp:spPr>
        <a:xfrm>
          <a:off x="7619768" y="1261517"/>
          <a:ext cx="280991" cy="280991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CB614-4117-4EEE-99F7-536C382B7AA3}">
      <dsp:nvSpPr>
        <dsp:cNvPr id="0" name=""/>
        <dsp:cNvSpPr/>
      </dsp:nvSpPr>
      <dsp:spPr>
        <a:xfrm>
          <a:off x="8148193" y="2128056"/>
          <a:ext cx="705326" cy="53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18 marca</a:t>
          </a:r>
        </a:p>
      </dsp:txBody>
      <dsp:txXfrm>
        <a:off x="8148193" y="2128056"/>
        <a:ext cx="705326" cy="534491"/>
      </dsp:txXfrm>
    </dsp:sp>
    <dsp:sp modelId="{3F53F43B-63A2-4296-A564-4EDD0DC41D77}">
      <dsp:nvSpPr>
        <dsp:cNvPr id="0" name=""/>
        <dsp:cNvSpPr/>
      </dsp:nvSpPr>
      <dsp:spPr>
        <a:xfrm>
          <a:off x="8360360" y="1285368"/>
          <a:ext cx="280991" cy="280991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A6BF4-2A79-4168-A856-26BC7B85ECC9}">
      <dsp:nvSpPr>
        <dsp:cNvPr id="0" name=""/>
        <dsp:cNvSpPr/>
      </dsp:nvSpPr>
      <dsp:spPr>
        <a:xfrm>
          <a:off x="8888786" y="0"/>
          <a:ext cx="705326" cy="112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/>
        </a:p>
      </dsp:txBody>
      <dsp:txXfrm>
        <a:off x="8888786" y="0"/>
        <a:ext cx="705326" cy="1123966"/>
      </dsp:txXfrm>
    </dsp:sp>
    <dsp:sp modelId="{1185926A-4A4A-44D3-80DF-3322C2DEEB3B}">
      <dsp:nvSpPr>
        <dsp:cNvPr id="0" name=""/>
        <dsp:cNvSpPr/>
      </dsp:nvSpPr>
      <dsp:spPr>
        <a:xfrm>
          <a:off x="9100953" y="1264462"/>
          <a:ext cx="280991" cy="280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97E75-0DB7-4D47-A14B-88BD1661A338}">
      <dsp:nvSpPr>
        <dsp:cNvPr id="0" name=""/>
        <dsp:cNvSpPr/>
      </dsp:nvSpPr>
      <dsp:spPr>
        <a:xfrm>
          <a:off x="9629379" y="1685950"/>
          <a:ext cx="705326" cy="112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/>
        </a:p>
      </dsp:txBody>
      <dsp:txXfrm>
        <a:off x="9629379" y="1685950"/>
        <a:ext cx="705326" cy="1123966"/>
      </dsp:txXfrm>
    </dsp:sp>
    <dsp:sp modelId="{1E0CA13C-A170-4E00-9562-8ABE373BDBB1}">
      <dsp:nvSpPr>
        <dsp:cNvPr id="0" name=""/>
        <dsp:cNvSpPr/>
      </dsp:nvSpPr>
      <dsp:spPr>
        <a:xfrm>
          <a:off x="9841546" y="1264462"/>
          <a:ext cx="280991" cy="280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CC0C2-6DEB-4BD1-BC91-CD390ACDF671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C2C5D-EE92-4280-8677-683E3BDBE4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0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EC2C5D-EE92-4280-8677-683E3BDBE4A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94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213947B-C27F-789A-FDC3-AB1D99BBC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7DF4B3A-2A19-3C41-EC4F-119959341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A0CF1EE-D553-58D3-A3F2-A3B812678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AA5B03C-F12C-97CE-3C32-47F55EE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D74EF53-008C-77EF-A503-FF0BC538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67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30184DA-3789-E82F-F952-AA3A2743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A9222943-8BA0-DA5B-116C-5D529C283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8D2DE4E-A419-AE4C-449A-A66325B1D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167FD69-C15C-4807-4A2F-FBB3BE01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C757252-9A8A-4409-FB30-DF4C2A99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30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D8E5B52F-E570-9C9A-B84A-40236BB49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A7B58D59-AEE2-5BA2-BBFB-9A18A20BA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B37D7E5-9302-6C7F-FE55-FA4E3310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5B76362-27C2-A2E5-AEC2-6819BC03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D04BD4C-8A91-359E-C004-FA1ED705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071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66074A-B96D-8173-EB3B-FD1791D3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C3FBAED-478E-BF6D-7CFC-DC69DCBE3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3E1B01F-68FE-0998-4222-733CDDAD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C3B0C3C-7D6A-C922-CE0B-2FFBF309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858B469-F773-8268-E482-0302D47E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40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93D8854-372E-DED5-5468-B58EB7DA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FF93051-56B4-2608-3810-B9920FA0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23C45A3-C08A-9FF3-5FED-5B0851B6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BA816A3-22CF-DB5F-8AFD-D7FE2211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72F8C1D-B98A-E678-5126-D1943BC8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82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A9C9D1-00BD-6B9B-8A4F-88C27DAD9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71AE74C-7F10-CAB0-D0EB-0D38F209A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DBB2F09-D342-36F0-0936-9E5D4C918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6748A45-A3B2-044E-CEB1-ECC9EFE3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0C1DD05-7B0D-9783-EDF7-F7377C3C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63CB97F-4753-5A5B-8CAF-B6E2780A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34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8D00392-10E2-D8B1-52E6-425F06F0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13437B7-D5FC-6C98-A219-60026302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FCA14684-0C18-68A4-0311-B42790EB8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F30245D-3AD7-939D-5A9F-C964216D1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3DB42267-1B7F-2DDD-D3BD-007F4A700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6F7F7567-F7C4-32D5-6D3E-AE1894EF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680DA7CA-3004-6469-8CCE-7D107E17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B6C2206F-437F-7DC2-D22A-A6C57703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570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9C5274-D390-6421-0A2C-3A046EC2A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0DC134E-6E90-2B71-8F07-8E414565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C4B6ECB8-EFAA-BB4C-D2D1-50227FE11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018C9628-F395-22F1-A33B-BCD1B8062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662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F40B18BF-DE82-88BC-9AE7-2C75E73D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12E05053-C796-B051-8B9A-5D12E6C5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A03DFD4-6831-44EE-F104-4478C0DB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03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9AE7211-B849-6287-7A12-6F55908FF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4456AD4-A4AD-053F-4B68-440238E57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8DF2967-5F0C-006A-7916-A616DAD6E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A32A750-9B6A-11DF-D9F3-2915EFA3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24798D0-9B9C-6532-791F-7C28D958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BB2BBCB-22E0-05FB-BD6A-5C3E44C2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988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6419B4-6FEF-12A6-5C75-BD2BD3F4A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329441A0-79B4-14D5-9702-7EEB8DD9D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FE49F52-7F81-C071-F6F2-8EB12B460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ED41A53-0230-7BFD-83E1-DBA4D257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4E3F24B-3AE7-E33D-BA3E-48F937C36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018E893-0C88-713F-2CD5-50E3E104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66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47A0EBEC-C349-9BF1-948A-BF56AC25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E596BD9-2C05-5EEB-D06D-EAC5F2168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42B55EF-9169-02CC-4D05-80B4933185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7CF80-10C5-47A4-B5C6-105DB58179BB}" type="datetimeFigureOut">
              <a:rPr lang="pl-PL" smtClean="0"/>
              <a:t>2025-03-31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051139-298E-BC30-C1CD-D73F758ED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872FB60-683F-CF62-9479-E693F483F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9A4C-3FB9-4ACF-AB01-E4A108BC7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476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CC71768-3AD9-21CB-68AD-A218CEB76A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992870"/>
              </p:ext>
            </p:extLst>
          </p:nvPr>
        </p:nvGraphicFramePr>
        <p:xfrm>
          <a:off x="353568" y="3438145"/>
          <a:ext cx="11484864" cy="2809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xmlns="" id="{D8119997-0D91-3DB0-DD2F-8DD25B445E76}"/>
              </a:ext>
            </a:extLst>
          </p:cNvPr>
          <p:cNvCxnSpPr/>
          <p:nvPr/>
        </p:nvCxnSpPr>
        <p:spPr>
          <a:xfrm flipV="1">
            <a:off x="2217425" y="2999016"/>
            <a:ext cx="0" cy="17558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xmlns="" id="{07AD6FD6-F4CD-6E37-5886-397A831C8225}"/>
              </a:ext>
            </a:extLst>
          </p:cNvPr>
          <p:cNvCxnSpPr>
            <a:cxnSpLocks/>
          </p:cNvCxnSpPr>
          <p:nvPr/>
        </p:nvCxnSpPr>
        <p:spPr>
          <a:xfrm flipH="1">
            <a:off x="2217425" y="2999016"/>
            <a:ext cx="364920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xmlns="" id="{DCADFFB7-C27A-D85A-3D45-71FECD5C3A5C}"/>
              </a:ext>
            </a:extLst>
          </p:cNvPr>
          <p:cNvCxnSpPr/>
          <p:nvPr/>
        </p:nvCxnSpPr>
        <p:spPr>
          <a:xfrm flipV="1">
            <a:off x="5866626" y="2999016"/>
            <a:ext cx="0" cy="17558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>
            <a:extLst>
              <a:ext uri="{FF2B5EF4-FFF2-40B4-BE49-F238E27FC236}">
                <a16:creationId xmlns:a16="http://schemas.microsoft.com/office/drawing/2014/main" xmlns="" id="{EC39CC7B-A8DD-2FE9-47A4-3B33245B71DC}"/>
              </a:ext>
            </a:extLst>
          </p:cNvPr>
          <p:cNvSpPr txBox="1"/>
          <p:nvPr/>
        </p:nvSpPr>
        <p:spPr>
          <a:xfrm>
            <a:off x="345185" y="364580"/>
            <a:ext cx="1117092" cy="189282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l-PL" sz="900" dirty="0"/>
              <a:t>Niedopełnienie przez Wykonawcę obowiązku poinformowania o wyczerpaniu umowy w 85%</a:t>
            </a:r>
          </a:p>
          <a:p>
            <a:r>
              <a:rPr lang="pl-PL" sz="900" dirty="0"/>
              <a:t>Zamawiający ocenił sam na ok. 7-10 luty 2025 r. </a:t>
            </a:r>
          </a:p>
          <a:p>
            <a:r>
              <a:rPr lang="pl-PL" sz="900" dirty="0"/>
              <a:t>(później koniec lutego)</a:t>
            </a:r>
          </a:p>
          <a:p>
            <a:r>
              <a:rPr lang="pl-PL" sz="900" dirty="0"/>
              <a:t>ZAMIAST 04.04.2025 R.</a:t>
            </a:r>
          </a:p>
        </p:txBody>
      </p: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xmlns="" id="{8492DCB3-BB73-0437-65C6-4F417BB95C98}"/>
              </a:ext>
            </a:extLst>
          </p:cNvPr>
          <p:cNvCxnSpPr>
            <a:cxnSpLocks/>
          </p:cNvCxnSpPr>
          <p:nvPr/>
        </p:nvCxnSpPr>
        <p:spPr>
          <a:xfrm>
            <a:off x="693420" y="2262003"/>
            <a:ext cx="0" cy="249287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>
            <a:extLst>
              <a:ext uri="{FF2B5EF4-FFF2-40B4-BE49-F238E27FC236}">
                <a16:creationId xmlns:a16="http://schemas.microsoft.com/office/drawing/2014/main" xmlns="" id="{66E72E5C-BDE8-4169-6824-FDA07B4DFF8D}"/>
              </a:ext>
            </a:extLst>
          </p:cNvPr>
          <p:cNvSpPr txBox="1"/>
          <p:nvPr/>
        </p:nvSpPr>
        <p:spPr>
          <a:xfrm>
            <a:off x="758751" y="2715889"/>
            <a:ext cx="890018" cy="18928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Wystąpienie o opinię prawną do kancelarii Ziemski &amp; </a:t>
            </a:r>
            <a:r>
              <a:rPr lang="pl-PL" sz="900" dirty="0" err="1"/>
              <a:t>Parners</a:t>
            </a:r>
            <a:r>
              <a:rPr lang="pl-PL" sz="900" dirty="0"/>
              <a:t> czy możliwe jest zamówienie w trybie negocjacji bez ogłoszenia</a:t>
            </a:r>
          </a:p>
          <a:p>
            <a:pPr algn="ctr"/>
            <a:r>
              <a:rPr lang="pl-PL" sz="900" b="1" dirty="0"/>
              <a:t>30.01.</a:t>
            </a:r>
          </a:p>
          <a:p>
            <a:pPr algn="ctr"/>
            <a:r>
              <a:rPr lang="pl-PL" sz="900" b="1" dirty="0"/>
              <a:t>POZYTYWNA OPINIA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xmlns="" id="{C5716F08-B780-6E7A-5745-B06395F82222}"/>
              </a:ext>
            </a:extLst>
          </p:cNvPr>
          <p:cNvSpPr txBox="1"/>
          <p:nvPr/>
        </p:nvSpPr>
        <p:spPr>
          <a:xfrm>
            <a:off x="1599545" y="319162"/>
            <a:ext cx="99821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Kontakt z RDF </a:t>
            </a:r>
            <a:r>
              <a:rPr lang="pl-PL" sz="900" dirty="0" err="1"/>
              <a:t>ws</a:t>
            </a:r>
            <a:r>
              <a:rPr lang="pl-PL" sz="900" dirty="0"/>
              <a:t>. wydłużenia współpracy (do około czerwca)</a:t>
            </a:r>
          </a:p>
          <a:p>
            <a:pPr algn="ctr"/>
            <a:r>
              <a:rPr lang="pl-PL" sz="900" u="sng" dirty="0"/>
              <a:t>pozytywna odpowiedź</a:t>
            </a:r>
          </a:p>
          <a:p>
            <a:pPr algn="ctr"/>
            <a:r>
              <a:rPr lang="pl-PL" sz="900" dirty="0"/>
              <a:t>Strony ustalają termin podpisania aneksu na 04.02.</a:t>
            </a:r>
          </a:p>
        </p:txBody>
      </p:sp>
      <p:cxnSp>
        <p:nvCxnSpPr>
          <p:cNvPr id="34" name="Łącznik prosty 33">
            <a:extLst>
              <a:ext uri="{FF2B5EF4-FFF2-40B4-BE49-F238E27FC236}">
                <a16:creationId xmlns:a16="http://schemas.microsoft.com/office/drawing/2014/main" xmlns="" id="{94119E60-C20E-8D21-0B6A-211840F9FF54}"/>
              </a:ext>
            </a:extLst>
          </p:cNvPr>
          <p:cNvCxnSpPr>
            <a:cxnSpLocks/>
          </p:cNvCxnSpPr>
          <p:nvPr/>
        </p:nvCxnSpPr>
        <p:spPr>
          <a:xfrm flipH="1" flipV="1">
            <a:off x="1735865" y="1798784"/>
            <a:ext cx="8489" cy="170965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>
            <a:extLst>
              <a:ext uri="{FF2B5EF4-FFF2-40B4-BE49-F238E27FC236}">
                <a16:creationId xmlns:a16="http://schemas.microsoft.com/office/drawing/2014/main" xmlns="" id="{F18955D5-BB74-44B7-A0A4-E5E3BF6FD44D}"/>
              </a:ext>
            </a:extLst>
          </p:cNvPr>
          <p:cNvCxnSpPr/>
          <p:nvPr/>
        </p:nvCxnSpPr>
        <p:spPr>
          <a:xfrm flipV="1">
            <a:off x="1703633" y="3508974"/>
            <a:ext cx="0" cy="13358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36">
            <a:extLst>
              <a:ext uri="{FF2B5EF4-FFF2-40B4-BE49-F238E27FC236}">
                <a16:creationId xmlns:a16="http://schemas.microsoft.com/office/drawing/2014/main" xmlns="" id="{B85A89C2-03CA-820F-C75B-D200166421B7}"/>
              </a:ext>
            </a:extLst>
          </p:cNvPr>
          <p:cNvCxnSpPr>
            <a:cxnSpLocks/>
          </p:cNvCxnSpPr>
          <p:nvPr/>
        </p:nvCxnSpPr>
        <p:spPr>
          <a:xfrm flipH="1">
            <a:off x="1703633" y="3508974"/>
            <a:ext cx="63960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>
            <a:extLst>
              <a:ext uri="{FF2B5EF4-FFF2-40B4-BE49-F238E27FC236}">
                <a16:creationId xmlns:a16="http://schemas.microsoft.com/office/drawing/2014/main" xmlns="" id="{05B846A9-59E8-7C96-6EFF-8D6D08503D14}"/>
              </a:ext>
            </a:extLst>
          </p:cNvPr>
          <p:cNvCxnSpPr/>
          <p:nvPr/>
        </p:nvCxnSpPr>
        <p:spPr>
          <a:xfrm flipV="1">
            <a:off x="8099664" y="3508974"/>
            <a:ext cx="0" cy="13358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>
            <a:extLst>
              <a:ext uri="{FF2B5EF4-FFF2-40B4-BE49-F238E27FC236}">
                <a16:creationId xmlns:a16="http://schemas.microsoft.com/office/drawing/2014/main" xmlns="" id="{75A6E484-1691-3771-711E-4508B6AF0335}"/>
              </a:ext>
            </a:extLst>
          </p:cNvPr>
          <p:cNvSpPr txBox="1"/>
          <p:nvPr/>
        </p:nvSpPr>
        <p:spPr>
          <a:xfrm>
            <a:off x="3274873" y="2102269"/>
            <a:ext cx="943354" cy="5078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Składanie ofert w negocjacjach bez ogłoszenia</a:t>
            </a:r>
          </a:p>
        </p:txBody>
      </p:sp>
      <p:sp>
        <p:nvSpPr>
          <p:cNvPr id="42" name="Strzałka: zakrzywiona w dół 41">
            <a:extLst>
              <a:ext uri="{FF2B5EF4-FFF2-40B4-BE49-F238E27FC236}">
                <a16:creationId xmlns:a16="http://schemas.microsoft.com/office/drawing/2014/main" xmlns="" id="{C6B3B87B-E0E0-3FAE-0207-81FC0D4979DB}"/>
              </a:ext>
            </a:extLst>
          </p:cNvPr>
          <p:cNvSpPr/>
          <p:nvPr/>
        </p:nvSpPr>
        <p:spPr>
          <a:xfrm>
            <a:off x="2783208" y="4472946"/>
            <a:ext cx="871347" cy="23855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xmlns="" id="{DE068141-60EE-7A58-7A49-E43DCF0C924F}"/>
              </a:ext>
            </a:extLst>
          </p:cNvPr>
          <p:cNvSpPr txBox="1"/>
          <p:nvPr/>
        </p:nvSpPr>
        <p:spPr>
          <a:xfrm>
            <a:off x="2355730" y="4116084"/>
            <a:ext cx="94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RDF przesuwa termin podpisu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xmlns="" id="{01832B19-4089-9A32-519D-343C3DC4C94E}"/>
              </a:ext>
            </a:extLst>
          </p:cNvPr>
          <p:cNvSpPr txBox="1"/>
          <p:nvPr/>
        </p:nvSpPr>
        <p:spPr>
          <a:xfrm>
            <a:off x="4346061" y="207055"/>
            <a:ext cx="1133290" cy="244682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Spotkanie z RDF na którym </a:t>
            </a:r>
            <a:r>
              <a:rPr lang="pl-PL" sz="900" b="1" dirty="0"/>
              <a:t>uzależnia dalszą współpracę  od usunięcia kar umownych</a:t>
            </a:r>
            <a:endParaRPr lang="pl-PL" sz="900" dirty="0"/>
          </a:p>
          <a:p>
            <a:pPr algn="ctr"/>
            <a:r>
              <a:rPr lang="pl-PL" sz="900" dirty="0"/>
              <a:t>Wykonawca jest poinformowany, że nie można łączyć ugody z aneksem i ew. zamówieniami uzupełniającymi.</a:t>
            </a:r>
          </a:p>
          <a:p>
            <a:pPr algn="ctr"/>
            <a:endParaRPr lang="pl-PL" sz="900" dirty="0"/>
          </a:p>
          <a:p>
            <a:pPr algn="ctr"/>
            <a:r>
              <a:rPr lang="pl-PL" sz="900" dirty="0"/>
              <a:t>Zamawiający nabiera pewności, że RDF może zejść z miasta w każdej chwili</a:t>
            </a:r>
          </a:p>
        </p:txBody>
      </p:sp>
      <p:sp>
        <p:nvSpPr>
          <p:cNvPr id="48" name="Strzałka: zakrzywiona w dół 47">
            <a:extLst>
              <a:ext uri="{FF2B5EF4-FFF2-40B4-BE49-F238E27FC236}">
                <a16:creationId xmlns:a16="http://schemas.microsoft.com/office/drawing/2014/main" xmlns="" id="{FE8794C3-70D5-36E5-EF48-A2FD15BF4154}"/>
              </a:ext>
            </a:extLst>
          </p:cNvPr>
          <p:cNvSpPr/>
          <p:nvPr/>
        </p:nvSpPr>
        <p:spPr>
          <a:xfrm>
            <a:off x="3695705" y="4472946"/>
            <a:ext cx="1247399" cy="23855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xmlns="" id="{1AD666AA-1F45-3283-A7BC-EDAD2878E581}"/>
              </a:ext>
            </a:extLst>
          </p:cNvPr>
          <p:cNvSpPr txBox="1"/>
          <p:nvPr/>
        </p:nvSpPr>
        <p:spPr>
          <a:xfrm>
            <a:off x="3153435" y="4046834"/>
            <a:ext cx="11706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RDF ponownie przesuwa termin podpisu</a:t>
            </a:r>
          </a:p>
        </p:txBody>
      </p:sp>
      <p:cxnSp>
        <p:nvCxnSpPr>
          <p:cNvPr id="50" name="Łącznik prosty 49">
            <a:extLst>
              <a:ext uri="{FF2B5EF4-FFF2-40B4-BE49-F238E27FC236}">
                <a16:creationId xmlns:a16="http://schemas.microsoft.com/office/drawing/2014/main" xmlns="" id="{6F6EC25B-2784-8C52-82F2-07E2B6F60EA2}"/>
              </a:ext>
            </a:extLst>
          </p:cNvPr>
          <p:cNvCxnSpPr>
            <a:cxnSpLocks/>
          </p:cNvCxnSpPr>
          <p:nvPr/>
        </p:nvCxnSpPr>
        <p:spPr>
          <a:xfrm flipH="1" flipV="1">
            <a:off x="4937129" y="2653879"/>
            <a:ext cx="5975" cy="209162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>
            <a:extLst>
              <a:ext uri="{FF2B5EF4-FFF2-40B4-BE49-F238E27FC236}">
                <a16:creationId xmlns:a16="http://schemas.microsoft.com/office/drawing/2014/main" xmlns="" id="{8314E69B-FE23-8404-D8A8-FE3174200F12}"/>
              </a:ext>
            </a:extLst>
          </p:cNvPr>
          <p:cNvCxnSpPr>
            <a:cxnSpLocks/>
          </p:cNvCxnSpPr>
          <p:nvPr/>
        </p:nvCxnSpPr>
        <p:spPr>
          <a:xfrm flipV="1">
            <a:off x="2232653" y="2624380"/>
            <a:ext cx="0" cy="374636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ole tekstowe 54">
            <a:extLst>
              <a:ext uri="{FF2B5EF4-FFF2-40B4-BE49-F238E27FC236}">
                <a16:creationId xmlns:a16="http://schemas.microsoft.com/office/drawing/2014/main" xmlns="" id="{5DEFB2EB-E827-AAAB-1130-7ABD98EC476C}"/>
              </a:ext>
            </a:extLst>
          </p:cNvPr>
          <p:cNvSpPr txBox="1"/>
          <p:nvPr/>
        </p:nvSpPr>
        <p:spPr>
          <a:xfrm>
            <a:off x="2130942" y="2116549"/>
            <a:ext cx="943354" cy="5078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Zaproszenie do negocjacji bez ogłoszenia</a:t>
            </a:r>
          </a:p>
        </p:txBody>
      </p:sp>
      <p:cxnSp>
        <p:nvCxnSpPr>
          <p:cNvPr id="56" name="Łącznik prosty 55">
            <a:extLst>
              <a:ext uri="{FF2B5EF4-FFF2-40B4-BE49-F238E27FC236}">
                <a16:creationId xmlns:a16="http://schemas.microsoft.com/office/drawing/2014/main" xmlns="" id="{8E538481-0C63-289A-64B1-3901B3E5F5F4}"/>
              </a:ext>
            </a:extLst>
          </p:cNvPr>
          <p:cNvCxnSpPr>
            <a:cxnSpLocks/>
          </p:cNvCxnSpPr>
          <p:nvPr/>
        </p:nvCxnSpPr>
        <p:spPr>
          <a:xfrm flipH="1" flipV="1">
            <a:off x="4042419" y="2616108"/>
            <a:ext cx="310246" cy="2129392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ole tekstowe 58">
            <a:extLst>
              <a:ext uri="{FF2B5EF4-FFF2-40B4-BE49-F238E27FC236}">
                <a16:creationId xmlns:a16="http://schemas.microsoft.com/office/drawing/2014/main" xmlns="" id="{4FC8D2CA-25F4-E797-2BC3-E02F484F88A9}"/>
              </a:ext>
            </a:extLst>
          </p:cNvPr>
          <p:cNvSpPr txBox="1"/>
          <p:nvPr/>
        </p:nvSpPr>
        <p:spPr>
          <a:xfrm>
            <a:off x="30455" y="2720229"/>
            <a:ext cx="593813" cy="18928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900" dirty="0">
                <a:solidFill>
                  <a:schemeClr val="accent4">
                    <a:lumMod val="75000"/>
                  </a:schemeClr>
                </a:solidFill>
              </a:rPr>
              <a:t>Przygotowana dokumentacja </a:t>
            </a:r>
            <a:r>
              <a:rPr lang="pl-PL" sz="900" dirty="0" err="1">
                <a:solidFill>
                  <a:schemeClr val="accent4">
                    <a:lumMod val="75000"/>
                  </a:schemeClr>
                </a:solidFill>
              </a:rPr>
              <a:t>przetrgowa</a:t>
            </a:r>
            <a:r>
              <a:rPr lang="pl-PL" sz="900" dirty="0">
                <a:solidFill>
                  <a:schemeClr val="accent4">
                    <a:lumMod val="75000"/>
                  </a:schemeClr>
                </a:solidFill>
              </a:rPr>
              <a:t> przez UMK (WOS, WZP) oraz Ziemski &amp; </a:t>
            </a:r>
            <a:r>
              <a:rPr lang="pl-PL" sz="900" dirty="0" err="1">
                <a:solidFill>
                  <a:schemeClr val="accent4">
                    <a:lumMod val="75000"/>
                  </a:schemeClr>
                </a:solidFill>
              </a:rPr>
              <a:t>Parners</a:t>
            </a:r>
            <a:endParaRPr lang="pl-PL" sz="9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0" name="pole tekstowe 59">
            <a:extLst>
              <a:ext uri="{FF2B5EF4-FFF2-40B4-BE49-F238E27FC236}">
                <a16:creationId xmlns:a16="http://schemas.microsoft.com/office/drawing/2014/main" xmlns="" id="{275BE6A2-E5FA-CCDE-7757-30163822A8C8}"/>
              </a:ext>
            </a:extLst>
          </p:cNvPr>
          <p:cNvSpPr txBox="1"/>
          <p:nvPr/>
        </p:nvSpPr>
        <p:spPr>
          <a:xfrm>
            <a:off x="4306435" y="406914"/>
            <a:ext cx="23584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5400" dirty="0">
                <a:solidFill>
                  <a:srgbClr val="FF0000"/>
                </a:solidFill>
                <a:latin typeface="Engravers MT" panose="02090707080505020304" pitchFamily="18" charset="0"/>
              </a:rPr>
              <a:t>!</a:t>
            </a:r>
          </a:p>
        </p:txBody>
      </p:sp>
      <p:sp>
        <p:nvSpPr>
          <p:cNvPr id="61" name="pole tekstowe 60">
            <a:extLst>
              <a:ext uri="{FF2B5EF4-FFF2-40B4-BE49-F238E27FC236}">
                <a16:creationId xmlns:a16="http://schemas.microsoft.com/office/drawing/2014/main" xmlns="" id="{E0481D9D-B282-ECEE-21A3-B51C93CC3516}"/>
              </a:ext>
            </a:extLst>
          </p:cNvPr>
          <p:cNvSpPr txBox="1"/>
          <p:nvPr/>
        </p:nvSpPr>
        <p:spPr>
          <a:xfrm>
            <a:off x="5531162" y="813855"/>
            <a:ext cx="9433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Unieważnienie postępowania negocjacji bez ogłoszenia</a:t>
            </a:r>
          </a:p>
        </p:txBody>
      </p:sp>
      <p:cxnSp>
        <p:nvCxnSpPr>
          <p:cNvPr id="62" name="Łącznik prosty 61">
            <a:extLst>
              <a:ext uri="{FF2B5EF4-FFF2-40B4-BE49-F238E27FC236}">
                <a16:creationId xmlns:a16="http://schemas.microsoft.com/office/drawing/2014/main" xmlns="" id="{C32D5A6D-936A-8877-E7A4-D00E9A7DAB12}"/>
              </a:ext>
            </a:extLst>
          </p:cNvPr>
          <p:cNvCxnSpPr>
            <a:cxnSpLocks/>
          </p:cNvCxnSpPr>
          <p:nvPr/>
        </p:nvCxnSpPr>
        <p:spPr>
          <a:xfrm flipV="1">
            <a:off x="5879982" y="1478025"/>
            <a:ext cx="329557" cy="149309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>
            <a:extLst>
              <a:ext uri="{FF2B5EF4-FFF2-40B4-BE49-F238E27FC236}">
                <a16:creationId xmlns:a16="http://schemas.microsoft.com/office/drawing/2014/main" xmlns="" id="{7FCFCE84-6987-9154-7F01-EE324B36893D}"/>
              </a:ext>
            </a:extLst>
          </p:cNvPr>
          <p:cNvCxnSpPr/>
          <p:nvPr/>
        </p:nvCxnSpPr>
        <p:spPr>
          <a:xfrm flipV="1">
            <a:off x="5911227" y="3282969"/>
            <a:ext cx="0" cy="1558762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68">
            <a:extLst>
              <a:ext uri="{FF2B5EF4-FFF2-40B4-BE49-F238E27FC236}">
                <a16:creationId xmlns:a16="http://schemas.microsoft.com/office/drawing/2014/main" xmlns="" id="{00BEC84C-8148-61A7-C4D8-1331ED0C36F1}"/>
              </a:ext>
            </a:extLst>
          </p:cNvPr>
          <p:cNvCxnSpPr>
            <a:cxnSpLocks/>
          </p:cNvCxnSpPr>
          <p:nvPr/>
        </p:nvCxnSpPr>
        <p:spPr>
          <a:xfrm flipH="1">
            <a:off x="5911227" y="3282969"/>
            <a:ext cx="2931772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>
            <a:extLst>
              <a:ext uri="{FF2B5EF4-FFF2-40B4-BE49-F238E27FC236}">
                <a16:creationId xmlns:a16="http://schemas.microsoft.com/office/drawing/2014/main" xmlns="" id="{A4AE4A48-8E3E-B72D-5E5F-5D9BED2316C2}"/>
              </a:ext>
            </a:extLst>
          </p:cNvPr>
          <p:cNvCxnSpPr/>
          <p:nvPr/>
        </p:nvCxnSpPr>
        <p:spPr>
          <a:xfrm flipV="1">
            <a:off x="8842999" y="3282969"/>
            <a:ext cx="0" cy="1558762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pole tekstowe 70">
            <a:extLst>
              <a:ext uri="{FF2B5EF4-FFF2-40B4-BE49-F238E27FC236}">
                <a16:creationId xmlns:a16="http://schemas.microsoft.com/office/drawing/2014/main" xmlns="" id="{AE0475AF-3EA3-2FFF-EC49-12CFF2D6933A}"/>
              </a:ext>
            </a:extLst>
          </p:cNvPr>
          <p:cNvSpPr txBox="1"/>
          <p:nvPr/>
        </p:nvSpPr>
        <p:spPr>
          <a:xfrm>
            <a:off x="6603480" y="724045"/>
            <a:ext cx="943354" cy="2308324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Rozmowa z oferentami z NBO – kto podejmie realizację „z godziny na godzinę”</a:t>
            </a:r>
          </a:p>
          <a:p>
            <a:pPr algn="ctr"/>
            <a:r>
              <a:rPr lang="pl-PL" sz="900" dirty="0" err="1"/>
              <a:t>Jurant</a:t>
            </a:r>
            <a:r>
              <a:rPr lang="pl-PL" sz="900" dirty="0"/>
              <a:t> – NIE</a:t>
            </a:r>
          </a:p>
          <a:p>
            <a:pPr algn="ctr"/>
            <a:r>
              <a:rPr lang="pl-PL" sz="900" dirty="0"/>
              <a:t>IMPERF – 24 godziny </a:t>
            </a:r>
          </a:p>
          <a:p>
            <a:pPr algn="ctr"/>
            <a:endParaRPr lang="pl-PL" sz="900" dirty="0"/>
          </a:p>
          <a:p>
            <a:pPr algn="ctr"/>
            <a:r>
              <a:rPr lang="pl-PL" sz="900" dirty="0"/>
              <a:t>Zaproszenie firmy </a:t>
            </a:r>
            <a:r>
              <a:rPr lang="pl-PL" sz="900" dirty="0" err="1"/>
              <a:t>Imperf</a:t>
            </a:r>
            <a:r>
              <a:rPr lang="pl-PL" sz="900" dirty="0"/>
              <a:t> do negocjacji w zamówieniu z wolnej ręki</a:t>
            </a:r>
          </a:p>
        </p:txBody>
      </p:sp>
      <p:cxnSp>
        <p:nvCxnSpPr>
          <p:cNvPr id="72" name="Łącznik prosty 71">
            <a:extLst>
              <a:ext uri="{FF2B5EF4-FFF2-40B4-BE49-F238E27FC236}">
                <a16:creationId xmlns:a16="http://schemas.microsoft.com/office/drawing/2014/main" xmlns="" id="{4A37C048-42AC-2BCA-20F9-7DCB6511DF87}"/>
              </a:ext>
            </a:extLst>
          </p:cNvPr>
          <p:cNvCxnSpPr>
            <a:cxnSpLocks/>
          </p:cNvCxnSpPr>
          <p:nvPr/>
        </p:nvCxnSpPr>
        <p:spPr>
          <a:xfrm flipV="1">
            <a:off x="5941886" y="2911795"/>
            <a:ext cx="664630" cy="33049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74">
            <a:extLst>
              <a:ext uri="{FF2B5EF4-FFF2-40B4-BE49-F238E27FC236}">
                <a16:creationId xmlns:a16="http://schemas.microsoft.com/office/drawing/2014/main" xmlns="" id="{A4B313BF-EF0F-1428-6495-508DB92E9988}"/>
              </a:ext>
            </a:extLst>
          </p:cNvPr>
          <p:cNvCxnSpPr>
            <a:cxnSpLocks/>
          </p:cNvCxnSpPr>
          <p:nvPr/>
        </p:nvCxnSpPr>
        <p:spPr>
          <a:xfrm flipV="1">
            <a:off x="6654537" y="3146866"/>
            <a:ext cx="0" cy="171404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pole tekstowe 76">
            <a:extLst>
              <a:ext uri="{FF2B5EF4-FFF2-40B4-BE49-F238E27FC236}">
                <a16:creationId xmlns:a16="http://schemas.microsoft.com/office/drawing/2014/main" xmlns="" id="{7A34FDA6-E91D-9BEC-40D1-C6E8EF92CF31}"/>
              </a:ext>
            </a:extLst>
          </p:cNvPr>
          <p:cNvSpPr txBox="1"/>
          <p:nvPr/>
        </p:nvSpPr>
        <p:spPr>
          <a:xfrm>
            <a:off x="7634082" y="263257"/>
            <a:ext cx="794972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Zamawiający wzywa firmę RDF do określenia, czy jest zainteresowana dalszą współpracą</a:t>
            </a:r>
          </a:p>
          <a:p>
            <a:pPr algn="ctr"/>
            <a:r>
              <a:rPr lang="pl-PL" sz="900" dirty="0"/>
              <a:t>na co RDF 04 marca odpowiada, że tak, jednak nic nie podpisuje i nadal uzależnia od usunięcia kar</a:t>
            </a:r>
          </a:p>
        </p:txBody>
      </p:sp>
      <p:sp>
        <p:nvSpPr>
          <p:cNvPr id="78" name="pole tekstowe 77">
            <a:extLst>
              <a:ext uri="{FF2B5EF4-FFF2-40B4-BE49-F238E27FC236}">
                <a16:creationId xmlns:a16="http://schemas.microsoft.com/office/drawing/2014/main" xmlns="" id="{8179BA9E-45BE-0439-71BE-36560B50DD33}"/>
              </a:ext>
            </a:extLst>
          </p:cNvPr>
          <p:cNvSpPr txBox="1"/>
          <p:nvPr/>
        </p:nvSpPr>
        <p:spPr>
          <a:xfrm>
            <a:off x="5018364" y="2744621"/>
            <a:ext cx="810926" cy="1754326"/>
          </a:xfrm>
          <a:prstGeom prst="rect">
            <a:avLst/>
          </a:prstGeom>
          <a:solidFill>
            <a:schemeClr val="bg2">
              <a:lumMod val="90000"/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Wystąpienie o opinię prawną do kancelarii Ziemski &amp; </a:t>
            </a:r>
            <a:r>
              <a:rPr lang="pl-PL" sz="900" dirty="0" err="1"/>
              <a:t>Parners</a:t>
            </a:r>
            <a:r>
              <a:rPr lang="pl-PL" sz="900" dirty="0"/>
              <a:t> czy możliwe jest zamówienie w trybie z wolnej ręki</a:t>
            </a:r>
          </a:p>
          <a:p>
            <a:pPr algn="ctr"/>
            <a:r>
              <a:rPr lang="pl-PL" sz="900" b="1" dirty="0" smtClean="0"/>
              <a:t>POZYTYWNA </a:t>
            </a:r>
            <a:r>
              <a:rPr lang="pl-PL" sz="900" b="1" dirty="0"/>
              <a:t>OPINIA</a:t>
            </a:r>
          </a:p>
        </p:txBody>
      </p:sp>
      <p:sp>
        <p:nvSpPr>
          <p:cNvPr id="3" name="Strzałka: zakrzywiona w dół 2">
            <a:extLst>
              <a:ext uri="{FF2B5EF4-FFF2-40B4-BE49-F238E27FC236}">
                <a16:creationId xmlns:a16="http://schemas.microsoft.com/office/drawing/2014/main" xmlns="" id="{3C6F03A6-2642-C2FD-F2E3-C1EFD1E51C63}"/>
              </a:ext>
            </a:extLst>
          </p:cNvPr>
          <p:cNvSpPr/>
          <p:nvPr/>
        </p:nvSpPr>
        <p:spPr>
          <a:xfrm>
            <a:off x="1736793" y="4446561"/>
            <a:ext cx="1046415" cy="23855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Nawias klamrowy otwierający 4">
            <a:extLst>
              <a:ext uri="{FF2B5EF4-FFF2-40B4-BE49-F238E27FC236}">
                <a16:creationId xmlns:a16="http://schemas.microsoft.com/office/drawing/2014/main" xmlns="" id="{E4EE1C8F-78B5-15E9-DC26-CCF47D988E4C}"/>
              </a:ext>
            </a:extLst>
          </p:cNvPr>
          <p:cNvSpPr/>
          <p:nvPr/>
        </p:nvSpPr>
        <p:spPr>
          <a:xfrm rot="5400000">
            <a:off x="7005551" y="3701915"/>
            <a:ext cx="687174" cy="1399995"/>
          </a:xfrm>
          <a:prstGeom prst="leftBrace">
            <a:avLst>
              <a:gd name="adj1" fmla="val 7002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DE38A6C5-68F5-0F80-05A4-B73E703C4CDE}"/>
              </a:ext>
            </a:extLst>
          </p:cNvPr>
          <p:cNvSpPr txBox="1"/>
          <p:nvPr/>
        </p:nvSpPr>
        <p:spPr>
          <a:xfrm>
            <a:off x="6850029" y="3690706"/>
            <a:ext cx="99821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Korespondencja z RDF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DD4F6905-3C4E-1B0B-A051-A8B34ED62FB6}"/>
              </a:ext>
            </a:extLst>
          </p:cNvPr>
          <p:cNvSpPr txBox="1"/>
          <p:nvPr/>
        </p:nvSpPr>
        <p:spPr>
          <a:xfrm>
            <a:off x="75412" y="5875790"/>
            <a:ext cx="3019808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050" dirty="0">
                <a:solidFill>
                  <a:schemeClr val="accent4">
                    <a:lumMod val="75000"/>
                  </a:schemeClr>
                </a:solidFill>
              </a:rPr>
              <a:t>14 listopada 2024 – wstępne głoszenie informacyjne</a:t>
            </a:r>
          </a:p>
        </p:txBody>
      </p:sp>
      <p:cxnSp>
        <p:nvCxnSpPr>
          <p:cNvPr id="14" name="Łącznik: zakrzywiony 13">
            <a:extLst>
              <a:ext uri="{FF2B5EF4-FFF2-40B4-BE49-F238E27FC236}">
                <a16:creationId xmlns:a16="http://schemas.microsoft.com/office/drawing/2014/main" xmlns="" id="{69DA9729-0657-FC20-6874-7D183C158E3B}"/>
              </a:ext>
            </a:extLst>
          </p:cNvPr>
          <p:cNvCxnSpPr/>
          <p:nvPr/>
        </p:nvCxnSpPr>
        <p:spPr>
          <a:xfrm rot="16200000" flipV="1">
            <a:off x="-98387" y="5018651"/>
            <a:ext cx="1030939" cy="683339"/>
          </a:xfrm>
          <a:prstGeom prst="curvedConnector3">
            <a:avLst>
              <a:gd name="adj1" fmla="val 18957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xmlns="" id="{79D6255A-372B-5080-D895-A519C6ADB690}"/>
              </a:ext>
            </a:extLst>
          </p:cNvPr>
          <p:cNvCxnSpPr>
            <a:cxnSpLocks/>
          </p:cNvCxnSpPr>
          <p:nvPr/>
        </p:nvCxnSpPr>
        <p:spPr>
          <a:xfrm flipH="1" flipV="1">
            <a:off x="8174899" y="3323648"/>
            <a:ext cx="12539" cy="140214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e tekstowe 22">
            <a:extLst>
              <a:ext uri="{FF2B5EF4-FFF2-40B4-BE49-F238E27FC236}">
                <a16:creationId xmlns:a16="http://schemas.microsoft.com/office/drawing/2014/main" xmlns="" id="{F2043910-E23B-1560-ED0D-F05AAD78A399}"/>
              </a:ext>
            </a:extLst>
          </p:cNvPr>
          <p:cNvSpPr txBox="1"/>
          <p:nvPr/>
        </p:nvSpPr>
        <p:spPr>
          <a:xfrm>
            <a:off x="8516302" y="1701050"/>
            <a:ext cx="943354" cy="923330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Podpisanie umowy z klauzulą rozpoczęcia do 24 godzin po przekazaniu </a:t>
            </a:r>
          </a:p>
        </p:txBody>
      </p:sp>
      <p:cxnSp>
        <p:nvCxnSpPr>
          <p:cNvPr id="24" name="Łącznik prosty 23">
            <a:extLst>
              <a:ext uri="{FF2B5EF4-FFF2-40B4-BE49-F238E27FC236}">
                <a16:creationId xmlns:a16="http://schemas.microsoft.com/office/drawing/2014/main" xmlns="" id="{710DD5DA-0F4C-1C18-2596-E10596B17565}"/>
              </a:ext>
            </a:extLst>
          </p:cNvPr>
          <p:cNvCxnSpPr>
            <a:cxnSpLocks/>
          </p:cNvCxnSpPr>
          <p:nvPr/>
        </p:nvCxnSpPr>
        <p:spPr>
          <a:xfrm flipV="1">
            <a:off x="8137763" y="2610100"/>
            <a:ext cx="688276" cy="67167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xmlns="" id="{5B33273F-2F63-C947-3C6E-F4604813CD68}"/>
              </a:ext>
            </a:extLst>
          </p:cNvPr>
          <p:cNvCxnSpPr>
            <a:cxnSpLocks/>
          </p:cNvCxnSpPr>
          <p:nvPr/>
        </p:nvCxnSpPr>
        <p:spPr>
          <a:xfrm flipV="1">
            <a:off x="7848246" y="2866223"/>
            <a:ext cx="0" cy="27503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>
            <a:extLst>
              <a:ext uri="{FF2B5EF4-FFF2-40B4-BE49-F238E27FC236}">
                <a16:creationId xmlns:a16="http://schemas.microsoft.com/office/drawing/2014/main" xmlns="" id="{62622CF8-0AA1-516D-646E-6FE53804A9B8}"/>
              </a:ext>
            </a:extLst>
          </p:cNvPr>
          <p:cNvCxnSpPr>
            <a:cxnSpLocks/>
          </p:cNvCxnSpPr>
          <p:nvPr/>
        </p:nvCxnSpPr>
        <p:spPr>
          <a:xfrm flipV="1">
            <a:off x="6649140" y="3141260"/>
            <a:ext cx="1199106" cy="560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ole tekstowe 53">
            <a:extLst>
              <a:ext uri="{FF2B5EF4-FFF2-40B4-BE49-F238E27FC236}">
                <a16:creationId xmlns:a16="http://schemas.microsoft.com/office/drawing/2014/main" xmlns="" id="{632108BA-86B9-4947-E791-AB5871FD4AD8}"/>
              </a:ext>
            </a:extLst>
          </p:cNvPr>
          <p:cNvSpPr txBox="1"/>
          <p:nvPr/>
        </p:nvSpPr>
        <p:spPr>
          <a:xfrm>
            <a:off x="9030839" y="2768184"/>
            <a:ext cx="943354" cy="230832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dirty="0"/>
              <a:t>realizacja</a:t>
            </a:r>
          </a:p>
        </p:txBody>
      </p:sp>
      <p:cxnSp>
        <p:nvCxnSpPr>
          <p:cNvPr id="57" name="Łącznik prosty 56">
            <a:extLst>
              <a:ext uri="{FF2B5EF4-FFF2-40B4-BE49-F238E27FC236}">
                <a16:creationId xmlns:a16="http://schemas.microsoft.com/office/drawing/2014/main" xmlns="" id="{A28C7E0F-8D9A-853B-2873-6F065B44F28B}"/>
              </a:ext>
            </a:extLst>
          </p:cNvPr>
          <p:cNvCxnSpPr>
            <a:cxnSpLocks/>
            <a:endCxn id="54" idx="2"/>
          </p:cNvCxnSpPr>
          <p:nvPr/>
        </p:nvCxnSpPr>
        <p:spPr>
          <a:xfrm flipV="1">
            <a:off x="8885623" y="2999016"/>
            <a:ext cx="616893" cy="282758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9" grpId="0" animBg="1"/>
      <p:bldP spid="30" grpId="0" animBg="1"/>
      <p:bldP spid="39" grpId="0" animBg="1"/>
      <p:bldP spid="42" grpId="0" animBg="1"/>
      <p:bldP spid="44" grpId="0"/>
      <p:bldP spid="45" grpId="0" animBg="1"/>
      <p:bldP spid="48" grpId="0" animBg="1"/>
      <p:bldP spid="49" grpId="0"/>
      <p:bldP spid="55" grpId="0" animBg="1"/>
      <p:bldP spid="59" grpId="0" animBg="1"/>
      <p:bldP spid="60" grpId="0"/>
      <p:bldP spid="61" grpId="0" animBg="1"/>
      <p:bldP spid="71" grpId="0" animBg="1"/>
      <p:bldP spid="77" grpId="0" animBg="1"/>
      <p:bldP spid="78" grpId="0" animBg="1"/>
      <p:bldP spid="3" grpId="0" animBg="1"/>
      <p:bldP spid="5" grpId="0" animBg="1"/>
      <p:bldP spid="8" grpId="0" animBg="1"/>
      <p:bldP spid="9" grpId="0" animBg="1"/>
      <p:bldP spid="23" grpId="0" animBg="1"/>
      <p:bldP spid="54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287</Words>
  <Application>Microsoft Office PowerPoint</Application>
  <PresentationFormat>Panoramiczny</PresentationFormat>
  <Paragraphs>49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Engravers MT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Wojciech Reutt</dc:creator>
  <cp:lastModifiedBy>Konrad Kostrzewa</cp:lastModifiedBy>
  <cp:revision>21</cp:revision>
  <dcterms:created xsi:type="dcterms:W3CDTF">2025-03-26T14:30:57Z</dcterms:created>
  <dcterms:modified xsi:type="dcterms:W3CDTF">2025-03-31T12:40:31Z</dcterms:modified>
</cp:coreProperties>
</file>